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146847375" r:id="rId2"/>
    <p:sldId id="407" r:id="rId3"/>
    <p:sldId id="408" r:id="rId4"/>
    <p:sldId id="410" r:id="rId5"/>
    <p:sldId id="417" r:id="rId6"/>
    <p:sldId id="416" r:id="rId7"/>
    <p:sldId id="411" r:id="rId8"/>
    <p:sldId id="409" r:id="rId9"/>
    <p:sldId id="412" r:id="rId10"/>
    <p:sldId id="413" r:id="rId11"/>
    <p:sldId id="415" r:id="rId12"/>
    <p:sldId id="414" r:id="rId13"/>
    <p:sldId id="405" r:id="rId14"/>
    <p:sldId id="320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A5A"/>
    <a:srgbClr val="04B098"/>
    <a:srgbClr val="01C497"/>
    <a:srgbClr val="232B51"/>
    <a:srgbClr val="8A2332"/>
    <a:srgbClr val="EAE129"/>
    <a:srgbClr val="406198"/>
    <a:srgbClr val="29B7CD"/>
    <a:srgbClr val="3C5B8E"/>
    <a:srgbClr val="E7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C86AF-66A9-4F57-8F89-D14F7F45C305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7D270-5845-4D11-A245-457BB2BD46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0461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7467-0CCD-0648-94F2-A61C17AB8053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7200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4CCD9-1B6B-E0B6-014E-C1159114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74E08A-1ABD-BA1F-CCE7-3F9F0FE86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F92FA6-C645-D3D3-F2B0-7F89CA7E8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5F55C-F1DB-256C-1FDB-792D3DB55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2359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15435-9F1C-E904-867D-C2139C23D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5AE047-07F2-5D17-DAB2-E950D82D2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C1B982-00DE-11B9-CBD3-7BC2B2D03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D7571-ECF1-7763-FA75-FF29CA713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8941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962C0-C3AB-E10F-EBF3-917E168EA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31486-F8F0-42E6-F6DC-3E155F99E9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45D29-4D21-E9CA-F1E4-71D19188E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A2D20-0A75-3DB4-A351-8897BFC91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4372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9423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ED05-B875-00D4-F06B-EBD8D97A6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D97D5A-97CF-200B-019E-1CC9AFF42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9F5D5E-2CB1-076B-2ECA-13406A9E1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Piaci</a:t>
            </a:r>
            <a:r>
              <a:rPr lang="en-US" dirty="0"/>
              <a:t> </a:t>
            </a:r>
            <a:r>
              <a:rPr lang="en-US" dirty="0" err="1"/>
              <a:t>igénynél</a:t>
            </a:r>
            <a:r>
              <a:rPr lang="en-US" dirty="0"/>
              <a:t> </a:t>
            </a:r>
            <a:r>
              <a:rPr lang="en-US" dirty="0" err="1"/>
              <a:t>megjegyzés</a:t>
            </a:r>
            <a:r>
              <a:rPr lang="en-US" dirty="0"/>
              <a:t>: Bosch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Semilab</a:t>
            </a:r>
            <a:r>
              <a:rPr lang="en-US" dirty="0"/>
              <a:t> </a:t>
            </a:r>
            <a:r>
              <a:rPr lang="en-US" dirty="0" err="1"/>
              <a:t>támogatta</a:t>
            </a:r>
            <a:r>
              <a:rPr lang="en-US" dirty="0"/>
              <a:t> a </a:t>
            </a:r>
            <a:r>
              <a:rPr lang="en-US" dirty="0" err="1"/>
              <a:t>képzés</a:t>
            </a:r>
            <a:r>
              <a:rPr lang="en-US" dirty="0"/>
              <a:t> </a:t>
            </a:r>
            <a:r>
              <a:rPr lang="en-US" dirty="0" err="1"/>
              <a:t>indítását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423AB-21EB-F2F4-89A5-6B8441217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6445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D6ABC-7F13-63EE-3235-99B6824C8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8A3D09-BA3B-24E4-29C1-EF8B4F43A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58B45F-B977-FF26-5508-C0252E57E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Piaci</a:t>
            </a:r>
            <a:r>
              <a:rPr lang="en-US" dirty="0"/>
              <a:t> </a:t>
            </a:r>
            <a:r>
              <a:rPr lang="en-US" dirty="0" err="1"/>
              <a:t>igénynél</a:t>
            </a:r>
            <a:r>
              <a:rPr lang="en-US" dirty="0"/>
              <a:t> </a:t>
            </a:r>
            <a:r>
              <a:rPr lang="en-US" dirty="0" err="1"/>
              <a:t>megjegyzés</a:t>
            </a:r>
            <a:r>
              <a:rPr lang="en-US" dirty="0"/>
              <a:t>: Bosch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Semilab</a:t>
            </a:r>
            <a:r>
              <a:rPr lang="en-US" dirty="0"/>
              <a:t> </a:t>
            </a:r>
            <a:r>
              <a:rPr lang="en-US" dirty="0" err="1"/>
              <a:t>támogatta</a:t>
            </a:r>
            <a:r>
              <a:rPr lang="en-US" dirty="0"/>
              <a:t> a </a:t>
            </a:r>
            <a:r>
              <a:rPr lang="en-US" dirty="0" err="1"/>
              <a:t>képzés</a:t>
            </a:r>
            <a:r>
              <a:rPr lang="en-US" dirty="0"/>
              <a:t> </a:t>
            </a:r>
            <a:r>
              <a:rPr lang="en-US" dirty="0" err="1"/>
              <a:t>indítását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4014F-D16C-F7C2-144F-668249784D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1012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4E69A-86F8-F7BD-5E15-D45488D15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4CDE72-2C5F-5D47-869D-5766B42735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263882-3A78-AE67-CBD8-AC587D268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F0C78-71CB-3DDE-BB4F-703F3AD9C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499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8FD98-D354-9426-5E60-402A76482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37E20E-B920-8847-3128-6A41F309F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4E8EA3-AF1E-B9A7-9DA4-79E4C7F2F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9B4A7-C601-8A40-B1AA-F7175CE47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3222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FE37D-1776-FCEB-5644-6AF27A143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56CE7C-76FD-5B40-B7CB-5CD88C113E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60B80E-54A6-1A6E-5D07-82FA86A20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7AE609-9947-F6AA-9F9F-B1C7CE22C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1675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3A15A-189B-3B61-0DAA-F9B67097E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0E89E5-47ED-AAE4-7641-F232363B5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6A857A-B3C3-C0A6-7EA0-C794AC048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9F304-36AE-DB46-9875-313EEB14A3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661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BA1E8-3967-B0E6-8316-80CF9A98B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D6356D-EA22-676F-026C-F6FD3CA3C5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90F5D8-3A95-0DCB-CA4B-867329E82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4BA9F-F39E-73FD-BA3A-332E85FFBD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8951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2C9BC-13AF-8C87-56A0-133CBDB9E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9CB4A3-B0A7-3386-5850-E716A6429F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059D3F-585B-4CEF-651B-C1C64B43B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Kruasz</a:t>
            </a:r>
            <a:r>
              <a:rPr lang="en-US" dirty="0"/>
              <a:t> </a:t>
            </a:r>
            <a:r>
              <a:rPr lang="en-US" dirty="0" err="1"/>
              <a:t>fernenc</a:t>
            </a:r>
            <a:r>
              <a:rPr lang="en-US" dirty="0"/>
              <a:t> </a:t>
            </a:r>
            <a:r>
              <a:rPr lang="en-US" dirty="0" err="1"/>
              <a:t>itt</a:t>
            </a:r>
            <a:r>
              <a:rPr lang="en-US" dirty="0"/>
              <a:t> </a:t>
            </a:r>
            <a:r>
              <a:rPr lang="en-US" dirty="0" err="1"/>
              <a:t>tanult</a:t>
            </a:r>
            <a:r>
              <a:rPr lang="en-US" dirty="0"/>
              <a:t>, labor </a:t>
            </a:r>
            <a:r>
              <a:rPr lang="en-US" dirty="0" err="1"/>
              <a:t>optikai</a:t>
            </a:r>
            <a:r>
              <a:rPr lang="en-US" dirty="0"/>
              <a:t> </a:t>
            </a:r>
            <a:r>
              <a:rPr lang="en-US" dirty="0" err="1"/>
              <a:t>asztal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06FC7-B8E1-AF61-0C6A-D9CD5F2573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1930AE-61D4-0049-BE19-3FA91FA6DDD2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3940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13BBE8-F8F1-832A-ECDB-AA6AFFC97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6CE9562-77EC-A50F-519F-75607D65B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6259DAE-A3A0-BE99-AE12-064B7BD61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DABBD2-C298-A5A6-2FFA-D74245B6D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EC0DD8E-4BBF-A89D-A41B-F72F310E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795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293A11-5A0E-7713-4FE0-79BE5625C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02D181E-A8E0-FD20-F854-1D473FA28A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5AAEE1-FB63-24CE-23E8-6F742B82E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458AB6-A2ED-8E98-800F-1D803AB3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C3A2F7-0010-E256-1C97-0623B1051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083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6FB623D-5287-2E8E-011D-FBF7E30348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8FB2F09-3335-1B61-9EE1-00876A937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E6B340-BBC6-3F68-2053-5134DAABD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813FEB8-2704-7EDB-FA5F-BFFE4A1E7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D0985A-2698-86AF-B516-85C58BCF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512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DD46F22E-80BB-75E4-EF28-98629A0431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2981" y="-95347"/>
            <a:ext cx="12337961" cy="7048691"/>
          </a:xfrm>
          <a:prstGeom prst="rect">
            <a:avLst/>
          </a:prstGeom>
          <a:gradFill flip="none" rotWithShape="1">
            <a:gsLst>
              <a:gs pos="0">
                <a:srgbClr val="862633">
                  <a:shade val="30000"/>
                  <a:satMod val="115000"/>
                </a:srgbClr>
              </a:gs>
              <a:gs pos="50000">
                <a:srgbClr val="862633">
                  <a:shade val="67500"/>
                  <a:satMod val="115000"/>
                </a:srgbClr>
              </a:gs>
              <a:gs pos="100000">
                <a:srgbClr val="862633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9EEE149-96BA-44B6-F03A-AB3A98EF2B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38200" y="1627678"/>
            <a:ext cx="4982705" cy="343923"/>
          </a:xfrm>
        </p:spPr>
        <p:txBody>
          <a:bodyPr anchor="b"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r>
              <a:rPr lang="hu-HU"/>
              <a:t>Budapesti Műszaki és Gazdaságtudományi Egyetem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A14985E-F288-F71C-546E-C3432BF8B8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2904644"/>
            <a:ext cx="5651090" cy="455612"/>
          </a:xfrm>
        </p:spPr>
        <p:txBody>
          <a:bodyPr>
            <a:noAutofit/>
          </a:bodyPr>
          <a:lstStyle>
            <a:lvl1pPr marL="0" indent="0" algn="l">
              <a:buNone/>
              <a:defRPr sz="40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Prezentáció címe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1AB0969-DE04-E0D2-7759-D39F81FB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6572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3CB596-59A1-3640-9B18-4AD50EDFACDB}" type="datetime1">
              <a:rPr lang="hu-HU" smtClean="0"/>
              <a:t>2025. 11. 10.</a:t>
            </a:fld>
            <a:endParaRPr lang="hu-HU"/>
          </a:p>
        </p:txBody>
      </p:sp>
      <p:pic>
        <p:nvPicPr>
          <p:cNvPr id="8" name="Kép 7" descr="A képen szöveg, kör, ablak, Betűtípus látható&#10;&#10;Automatikusan generált leírás">
            <a:extLst>
              <a:ext uri="{FF2B5EF4-FFF2-40B4-BE49-F238E27FC236}">
                <a16:creationId xmlns:a16="http://schemas.microsoft.com/office/drawing/2014/main" id="{5614E940-35FD-4702-D76F-2C539491B4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06526" y="937647"/>
            <a:ext cx="5042357" cy="4982705"/>
          </a:xfrm>
          <a:prstGeom prst="rect">
            <a:avLst/>
          </a:prstGeom>
        </p:spPr>
      </p:pic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F3529C7B-6A75-CF57-0E1B-A88EF6311609}"/>
              </a:ext>
            </a:extLst>
          </p:cNvPr>
          <p:cNvCxnSpPr>
            <a:cxnSpLocks/>
          </p:cNvCxnSpPr>
          <p:nvPr userDrawn="1"/>
        </p:nvCxnSpPr>
        <p:spPr>
          <a:xfrm>
            <a:off x="838200" y="6143223"/>
            <a:ext cx="5814391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zöveg helye 14">
            <a:extLst>
              <a:ext uri="{FF2B5EF4-FFF2-40B4-BE49-F238E27FC236}">
                <a16:creationId xmlns:a16="http://schemas.microsoft.com/office/drawing/2014/main" id="{015B4D32-8B02-C87B-4FFB-FF9B33FC10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838200" y="3694626"/>
            <a:ext cx="5651500" cy="530225"/>
          </a:xfrm>
        </p:spPr>
        <p:txBody>
          <a:bodyPr>
            <a:no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hu-HU"/>
              <a:t>Alcím</a:t>
            </a:r>
          </a:p>
        </p:txBody>
      </p:sp>
    </p:spTree>
    <p:extLst>
      <p:ext uri="{BB962C8B-B14F-4D97-AF65-F5344CB8AC3E}">
        <p14:creationId xmlns:p14="http://schemas.microsoft.com/office/powerpoint/2010/main" val="369593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087655-814B-70D9-39A4-DDA7ACB86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FDCBCA-B020-61BF-892C-AE755500F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3896EAC-697E-22A8-58D9-D36F3F043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DA3EEB-E15F-FE01-A002-6400ED4BD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6C51FD-883D-4C6C-65AE-B36FA7833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784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40760A-6B75-0A85-3080-DFC456DEE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82E38FF-680B-D9E1-DBF1-9F192A40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B20FAE7-C32C-69C4-F407-5ABFE8F6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DF5199A-E788-7230-B7B1-746A6DAF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1437B71-37F2-BF55-8D80-7A5175EF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734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9E9DB3-7A7D-2C4B-8EA3-A7004BC8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76232C-9DBC-E80B-0D5C-010C69B78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FD27E8F-02DF-A101-A3E2-D33C9214E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C8CF672-F229-8D23-3BEC-CC0095A98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12A760A-9074-0DCA-C74F-848B1EA5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ADC115E-7273-1A65-375F-0008C0B7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419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DEC063-309F-BAC5-9D14-72DB5D29C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9DAFBAA-69D8-2AD8-F804-C0018504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F6E56FA-882D-462F-0837-C238C7F84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166C24F-A840-EF6C-CF0C-CE22DE5FD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CEA167D-F377-1A8C-9677-D5D7F8A8D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5CCDF55-BBA1-3BFE-F656-9BF0F8538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C1C86F5-45B8-DD1E-0CD8-96E8A5F2E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2066DD2-9348-3F0E-02AB-48933CF51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1294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2E3AF5-890A-61E1-CCD6-CB5E6FEE2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E9459DC-07A7-EE40-5DC7-AFD77689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4253FE8-296F-4130-00E5-60C9CB02C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B8C118E-18CB-60D5-35A5-52472AEF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394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93A16AF-B061-AE7F-C084-3DD612243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A76D529-B853-B0A7-0993-66A03E86C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D720A24-F0BC-9E2A-CC70-5933F1F08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223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BBACA8-3375-A852-9383-CEDB960CF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95DEF6-3034-CA05-BA2B-BFF467B3E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F6BF14A-7243-6FB0-1D2C-08FD43A9B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762BFC-C1F1-E016-29A6-B940BFCA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7907F1E-2FB6-2127-8148-A985197AA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391B4E8-51BA-19D9-A0C1-B504E0F67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348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6EF1BE-E76C-95E2-E2C7-FDD17D3E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3DFFEC3-ABC6-8755-E2AF-E9BC9D364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90713CC-9F0F-EA32-BB5A-16BC58FC8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445B1C0-9E88-7903-9AD2-9057A508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67288D0-F590-00A3-A26C-318F444E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95F6804-335B-3DF4-75A1-C6083A99A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41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A8730D2-D08E-0A4A-B1B2-26AD3ADA2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C48532F-BF0D-0FEF-84C2-3E6FBDAEF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A80BACA-95EB-17D0-EF14-9F9EFE28DB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68BF1F-F65D-4518-91D5-1F27BEAC1930}" type="datetimeFigureOut">
              <a:rPr lang="hu-HU" smtClean="0"/>
              <a:t>2025. 11. 10.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4B022E1-3D39-DC99-7638-0E79243AB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BD880F-5C03-F7B4-EF07-263BCEAF7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FC9761-CACB-412F-B9D7-FC7E98B03B8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812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1.png"/><Relationship Id="rId7" Type="http://schemas.openxmlformats.org/officeDocument/2006/relationships/image" Target="../media/image1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21.jp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7.png"/><Relationship Id="rId15" Type="http://schemas.openxmlformats.org/officeDocument/2006/relationships/image" Target="../media/image3.png"/><Relationship Id="rId10" Type="http://schemas.openxmlformats.org/officeDocument/2006/relationships/image" Target="../media/image34.jpeg"/><Relationship Id="rId4" Type="http://schemas.openxmlformats.org/officeDocument/2006/relationships/image" Target="../media/image29.jp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3297357-09E2-2047-8FE3-293E8C8D71FA}"/>
              </a:ext>
            </a:extLst>
          </p:cNvPr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solidFill>
            <a:srgbClr val="7925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highlight>
                <a:srgbClr val="FF0000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EE8569-A6A2-4D4C-8F86-A18CB7A68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934" y="319139"/>
            <a:ext cx="2268128" cy="22681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F44069-D4F8-2642-A5AC-9EF509A10B63}"/>
              </a:ext>
            </a:extLst>
          </p:cNvPr>
          <p:cNvSpPr txBox="1"/>
          <p:nvPr/>
        </p:nvSpPr>
        <p:spPr>
          <a:xfrm>
            <a:off x="3749442" y="4893169"/>
            <a:ext cx="469311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spc="200" dirty="0">
                <a:solidFill>
                  <a:schemeClr val="bg1"/>
                </a:solidFill>
                <a:latin typeface="Huni_Quorum Medium BT_cracked" panose="020E0603030505020404" pitchFamily="34" charset="77"/>
              </a:rPr>
              <a:t>Halbritter András, BME TTK</a:t>
            </a:r>
            <a:endParaRPr lang="hu-HU" sz="2500" spc="200" dirty="0">
              <a:solidFill>
                <a:schemeClr val="bg1"/>
              </a:solidFill>
              <a:latin typeface="Huni_Quorum Medium BT_cracked" panose="020E0603030505020404" pitchFamily="34" charset="7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110DB82-4FAF-EE48-A35B-67D50F9A0E24}"/>
              </a:ext>
            </a:extLst>
          </p:cNvPr>
          <p:cNvSpPr txBox="1">
            <a:spLocks/>
          </p:cNvSpPr>
          <p:nvPr/>
        </p:nvSpPr>
        <p:spPr>
          <a:xfrm>
            <a:off x="3840905" y="5473297"/>
            <a:ext cx="4510187" cy="284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1100" spc="200" dirty="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BUDAPEST—2025—11—</a:t>
            </a:r>
            <a:r>
              <a:rPr lang="en-US" sz="1100" spc="200" dirty="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1</a:t>
            </a:r>
            <a:r>
              <a:rPr lang="en" sz="1100" spc="200" dirty="0">
                <a:solidFill>
                  <a:schemeClr val="bg1">
                    <a:lumMod val="95000"/>
                  </a:schemeClr>
                </a:solidFill>
                <a:latin typeface="Montserrat Light"/>
              </a:rPr>
              <a:t>1</a:t>
            </a:r>
            <a:endParaRPr lang="hu-HU" sz="1100" spc="200" dirty="0">
              <a:solidFill>
                <a:schemeClr val="bg1">
                  <a:lumMod val="95000"/>
                </a:schemeClr>
              </a:solidFill>
              <a:latin typeface="Montserrat Ligh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3A3F76-43C9-AC43-9526-7F55679A0EB6}"/>
              </a:ext>
            </a:extLst>
          </p:cNvPr>
          <p:cNvCxnSpPr/>
          <p:nvPr/>
        </p:nvCxnSpPr>
        <p:spPr>
          <a:xfrm>
            <a:off x="4852145" y="5357480"/>
            <a:ext cx="248770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E75D188-3950-0A4F-A85E-DAE6ECF6CF13}"/>
              </a:ext>
            </a:extLst>
          </p:cNvPr>
          <p:cNvSpPr txBox="1">
            <a:spLocks/>
          </p:cNvSpPr>
          <p:nvPr/>
        </p:nvSpPr>
        <p:spPr>
          <a:xfrm>
            <a:off x="319260" y="3265475"/>
            <a:ext cx="11553476" cy="13755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bg1"/>
                </a:solidFill>
                <a:latin typeface="Huni_Quorum Medium BT" panose="020E06030305050204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algn="ctr">
              <a:lnSpc>
                <a:spcPts val="5480"/>
              </a:lnSpc>
            </a:pPr>
            <a:r>
              <a:rPr lang="en-US" sz="4500" b="0" spc="300" dirty="0">
                <a:latin typeface="Montserrat Light"/>
                <a:ea typeface="Noto Sans"/>
                <a:cs typeface="Noto Sans"/>
              </a:rPr>
              <a:t>Science Campus</a:t>
            </a:r>
          </a:p>
          <a:p>
            <a:pPr algn="ctr">
              <a:lnSpc>
                <a:spcPts val="5480"/>
              </a:lnSpc>
            </a:pPr>
            <a:r>
              <a:rPr lang="en-US" sz="4500" b="0" spc="300" dirty="0" err="1">
                <a:latin typeface="Montserrat Light"/>
                <a:ea typeface="Noto Sans"/>
                <a:cs typeface="Noto Sans"/>
              </a:rPr>
              <a:t>tudományos</a:t>
            </a:r>
            <a:r>
              <a:rPr lang="en-US" sz="4500" b="0" spc="300" dirty="0">
                <a:latin typeface="Montserrat Light"/>
                <a:ea typeface="Noto Sans"/>
                <a:cs typeface="Noto Sans"/>
              </a:rPr>
              <a:t> </a:t>
            </a:r>
            <a:r>
              <a:rPr lang="en-US" sz="4500" b="0" spc="300" dirty="0" err="1">
                <a:latin typeface="Montserrat Light"/>
                <a:ea typeface="Noto Sans"/>
                <a:cs typeface="Noto Sans"/>
              </a:rPr>
              <a:t>élményprogramok</a:t>
            </a:r>
            <a:r>
              <a:rPr lang="en-US" sz="4500" b="0" spc="300" dirty="0">
                <a:latin typeface="Montserrat Light"/>
                <a:ea typeface="Noto Sans"/>
                <a:cs typeface="Noto Sans"/>
              </a:rPr>
              <a:t> </a:t>
            </a:r>
            <a:r>
              <a:rPr lang="en-US" sz="4500" b="0" spc="300" dirty="0" err="1">
                <a:latin typeface="Montserrat Light"/>
                <a:ea typeface="Noto Sans"/>
                <a:cs typeface="Noto Sans"/>
              </a:rPr>
              <a:t>középiskolásoknak</a:t>
            </a:r>
            <a:endParaRPr lang="en" sz="4500" b="0" spc="300" dirty="0">
              <a:latin typeface="Montserrat Light"/>
              <a:ea typeface="Noto Sans"/>
              <a:cs typeface="Noto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27A65-136D-B8BA-CF9C-608DC164F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252" y="5639724"/>
            <a:ext cx="2221493" cy="1110747"/>
          </a:xfrm>
          <a:prstGeom prst="rect">
            <a:avLst/>
          </a:prstGeom>
        </p:spPr>
      </p:pic>
      <p:pic>
        <p:nvPicPr>
          <p:cNvPr id="14" name="Picture 13" descr="A blue circle with yellow text&#10;&#10;AI-generated content may be incorrect.">
            <a:extLst>
              <a:ext uri="{FF2B5EF4-FFF2-40B4-BE49-F238E27FC236}">
                <a16:creationId xmlns:a16="http://schemas.microsoft.com/office/drawing/2014/main" id="{0632A6E8-1A6E-F252-EAE4-CAD0DC9ED8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57" y="4741777"/>
            <a:ext cx="1966044" cy="1760847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A3B938DD-3551-FCB6-E187-2F803BFFF926}"/>
              </a:ext>
            </a:extLst>
          </p:cNvPr>
          <p:cNvSpPr>
            <a:spLocks noChangeAspect="1"/>
          </p:cNvSpPr>
          <p:nvPr/>
        </p:nvSpPr>
        <p:spPr>
          <a:xfrm>
            <a:off x="9632943" y="4707800"/>
            <a:ext cx="1828800" cy="182880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66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137CD-E7AC-01AC-B0EA-B7BBF9EEC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FD9012F-164E-4A13-BC42-7CC4DC7FA20E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CDEA7E-7DC1-FFA4-8F61-B9A4E864F748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3DB208B-0331-D59B-D37C-3B7C378C7F40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16CD34-9698-92A5-FFC8-57725E5A1AC9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80CC8B8-9D44-9D1A-1666-71A5516BB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4F8CA33-EF74-495E-6029-7311AEAF6447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D1A00E-E252-1DE4-9998-6B094D0BE587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10DED5-C70C-B5AF-EA37-BC570A79A6BD}"/>
              </a:ext>
            </a:extLst>
          </p:cNvPr>
          <p:cNvSpPr/>
          <p:nvPr/>
        </p:nvSpPr>
        <p:spPr>
          <a:xfrm>
            <a:off x="119551" y="200433"/>
            <a:ext cx="41344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bemutatók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BAC253-0C4D-7FFF-29A3-CE77CBCAA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B0FC44-B77B-4E0F-58C2-25FA2CFF4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FE747FF-51E2-79CB-1155-87BD76E649EA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16" name="Picture 15" descr="A blue square with yellow and green text&#10;&#10;AI-generated content may be incorrect.">
            <a:extLst>
              <a:ext uri="{FF2B5EF4-FFF2-40B4-BE49-F238E27FC236}">
                <a16:creationId xmlns:a16="http://schemas.microsoft.com/office/drawing/2014/main" id="{B7CD2DD4-8987-DA32-F2CD-DAA0931FB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51" y="2200024"/>
            <a:ext cx="2631178" cy="27091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DCF728-E4D3-8BFC-0494-CD9774D95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8320" y="2807666"/>
            <a:ext cx="3849901" cy="38499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0035E26-E6EB-8CC7-DBDC-BF3062A47513}"/>
              </a:ext>
            </a:extLst>
          </p:cNvPr>
          <p:cNvSpPr txBox="1"/>
          <p:nvPr/>
        </p:nvSpPr>
        <p:spPr>
          <a:xfrm>
            <a:off x="3477124" y="1388475"/>
            <a:ext cx="565716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Tanévkezdő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gatyábarázó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fizikaóra</a:t>
            </a:r>
            <a:endParaRPr lang="en-U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Kutatók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éjszakája</a:t>
            </a:r>
            <a:endParaRPr lang="en-U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Mikulás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amiket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látni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kell</a:t>
            </a:r>
            <a:endParaRPr lang="en-U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Gyereknapi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3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A2E56-6613-9A35-7931-6FF9CA87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4A871E6-9DA0-2376-66CA-D8F233657849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0092E0-D002-32C6-604A-10724BD21A71}"/>
              </a:ext>
            </a:extLst>
          </p:cNvPr>
          <p:cNvSpPr/>
          <p:nvPr/>
        </p:nvSpPr>
        <p:spPr>
          <a:xfrm>
            <a:off x="2009553" y="1058634"/>
            <a:ext cx="10182447" cy="5799366"/>
          </a:xfrm>
          <a:custGeom>
            <a:avLst/>
            <a:gdLst>
              <a:gd name="connsiteX0" fmla="*/ 109395 w 6871548"/>
              <a:gd name="connsiteY0" fmla="*/ 0 h 5793460"/>
              <a:gd name="connsiteX1" fmla="*/ 6871548 w 6871548"/>
              <a:gd name="connsiteY1" fmla="*/ 0 h 5793460"/>
              <a:gd name="connsiteX2" fmla="*/ 6871548 w 6871548"/>
              <a:gd name="connsiteY2" fmla="*/ 5793460 h 5793460"/>
              <a:gd name="connsiteX3" fmla="*/ 0 w 6871548"/>
              <a:gd name="connsiteY3" fmla="*/ 5793460 h 5793460"/>
              <a:gd name="connsiteX4" fmla="*/ 44581 w 6871548"/>
              <a:gd name="connsiteY4" fmla="*/ 5650727 h 5793460"/>
              <a:gd name="connsiteX5" fmla="*/ 817321 w 6871548"/>
              <a:gd name="connsiteY5" fmla="*/ 3176638 h 5793460"/>
              <a:gd name="connsiteX6" fmla="*/ 817321 w 6871548"/>
              <a:gd name="connsiteY6" fmla="*/ 2266571 h 5793460"/>
              <a:gd name="connsiteX7" fmla="*/ 113006 w 6871548"/>
              <a:gd name="connsiteY7" fmla="*/ 11561 h 579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71548" h="5793460">
                <a:moveTo>
                  <a:pt x="109395" y="0"/>
                </a:moveTo>
                <a:lnTo>
                  <a:pt x="6871548" y="0"/>
                </a:lnTo>
                <a:lnTo>
                  <a:pt x="6871548" y="5793460"/>
                </a:lnTo>
                <a:lnTo>
                  <a:pt x="0" y="5793460"/>
                </a:lnTo>
                <a:lnTo>
                  <a:pt x="44581" y="5650727"/>
                </a:lnTo>
                <a:cubicBezTo>
                  <a:pt x="241789" y="5019324"/>
                  <a:pt x="494214" y="4211129"/>
                  <a:pt x="817321" y="3176638"/>
                </a:cubicBezTo>
                <a:cubicBezTo>
                  <a:pt x="887657" y="2916619"/>
                  <a:pt x="887657" y="2526590"/>
                  <a:pt x="817321" y="2266571"/>
                </a:cubicBezTo>
                <a:cubicBezTo>
                  <a:pt x="817321" y="2266571"/>
                  <a:pt x="817321" y="2266571"/>
                  <a:pt x="113006" y="11561"/>
                </a:cubicBezTo>
                <a:close/>
              </a:path>
            </a:pathLst>
          </a:custGeom>
          <a:gradFill flip="none" rotWithShape="1">
            <a:gsLst>
              <a:gs pos="0">
                <a:srgbClr val="41639B"/>
              </a:gs>
              <a:gs pos="100000">
                <a:srgbClr val="293B59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A54886-10BC-7938-E23C-82D43BC22617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287F7-3F75-2E42-C2BC-76FC99C0E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8B9F5F-7521-BB66-55CE-D81F29EC8E93}"/>
              </a:ext>
            </a:extLst>
          </p:cNvPr>
          <p:cNvSpPr/>
          <p:nvPr/>
        </p:nvSpPr>
        <p:spPr>
          <a:xfrm>
            <a:off x="119551" y="200433"/>
            <a:ext cx="5519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Possible Program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8E6A75-24A2-0257-CA08-F042BBD08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38" y="2584321"/>
            <a:ext cx="2110611" cy="21830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A7A9FE-7ADC-90C1-A8E4-FCB611A24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266C91B-2722-1568-DB89-751E754109A4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131FC04C-4E36-28C3-4E90-E0D4DEC5E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164" y="1525647"/>
            <a:ext cx="6909457" cy="486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88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BCE8D-8B11-2AD3-C3C6-21D3CA04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8FB70E-B4B4-93FF-83C5-AAC2D9A747F0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98D7D1-F68B-0907-8B4F-AF6C61675BE0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C665530-4F29-DE52-4B70-6670F26AB46F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653EF34-6D34-F024-E190-6B9F2C99062B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36C4FE9-0FD1-B8F7-E6CC-50578C04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47F9C31-7F35-3081-8AB6-E8977FD6E2DE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598A73-E3E1-E0DF-FA78-BD5827A95382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DB6765-1902-8F78-0910-8F27B3FBCD3A}"/>
              </a:ext>
            </a:extLst>
          </p:cNvPr>
          <p:cNvSpPr/>
          <p:nvPr/>
        </p:nvSpPr>
        <p:spPr>
          <a:xfrm>
            <a:off x="119551" y="200433"/>
            <a:ext cx="3595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Szabadulószoba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DDC1F0-91AD-3941-4E82-C67F13F8B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ED9202-01FC-E8C1-0BB3-47EE14431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73B2242-A765-9139-1374-15FF240EDFE5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A62EB3B-074F-A55C-F4BD-A5DB6C1B27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38" y="2584321"/>
            <a:ext cx="2110611" cy="2183072"/>
          </a:xfrm>
          <a:prstGeom prst="rect">
            <a:avLst/>
          </a:prstGeom>
        </p:spPr>
      </p:pic>
      <p:pic>
        <p:nvPicPr>
          <p:cNvPr id="18" name="Picture 17" descr="A blue square with yellow and green text&#10;&#10;AI-generated content may be incorrect.">
            <a:extLst>
              <a:ext uri="{FF2B5EF4-FFF2-40B4-BE49-F238E27FC236}">
                <a16:creationId xmlns:a16="http://schemas.microsoft.com/office/drawing/2014/main" id="{6EC3ACAB-1A34-44AE-3B87-A31263B3F8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669" y="2292360"/>
            <a:ext cx="3136663" cy="313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9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B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3398"/>
            <a:ext cx="9144000" cy="5319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2219"/>
            <a:ext cx="9144000" cy="5331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2882"/>
            <a:ext cx="9144000" cy="5307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0081"/>
            <a:ext cx="9144000" cy="5319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342"/>
            <a:ext cx="9144000" cy="5391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6222"/>
            <a:ext cx="9144000" cy="53193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1" y="4846741"/>
            <a:ext cx="9144000" cy="5319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8338"/>
            <a:ext cx="9144000" cy="5391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3761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167408" y="2348734"/>
            <a:ext cx="6015301" cy="369332"/>
          </a:xfrm>
          <a:prstGeom prst="rect">
            <a:avLst/>
          </a:prstGeom>
          <a:solidFill>
            <a:srgbClr val="232B5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2025. Nov. 28. – BME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nyílt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nap,  Dec. 12. – Kari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nyílt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806172" y="2986860"/>
            <a:ext cx="1385828" cy="369332"/>
          </a:xfrm>
          <a:prstGeom prst="rect">
            <a:avLst/>
          </a:prstGeom>
          <a:solidFill>
            <a:srgbClr val="232B5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Nov. 21, ….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68722" y="3634121"/>
            <a:ext cx="889987" cy="369332"/>
          </a:xfrm>
          <a:prstGeom prst="rect">
            <a:avLst/>
          </a:prstGeom>
          <a:solidFill>
            <a:srgbClr val="232B5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68721" y="1682109"/>
            <a:ext cx="889987" cy="369332"/>
          </a:xfrm>
          <a:prstGeom prst="rect">
            <a:avLst/>
          </a:prstGeom>
          <a:solidFill>
            <a:srgbClr val="232B5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68719" y="4898064"/>
            <a:ext cx="889987" cy="369332"/>
          </a:xfrm>
          <a:prstGeom prst="rect">
            <a:avLst/>
          </a:prstGeom>
          <a:solidFill>
            <a:srgbClr val="232B5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58859" y="5574700"/>
            <a:ext cx="889987" cy="369332"/>
          </a:xfrm>
          <a:prstGeom prst="rect">
            <a:avLst/>
          </a:prstGeom>
          <a:solidFill>
            <a:srgbClr val="232B5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60401" y="1682577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2, 9;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26-27.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06834" y="1044134"/>
            <a:ext cx="1967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2026.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26-27.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3A25E-D607-F901-2E7A-8EA0B44ABD23}"/>
              </a:ext>
            </a:extLst>
          </p:cNvPr>
          <p:cNvSpPr/>
          <p:nvPr/>
        </p:nvSpPr>
        <p:spPr>
          <a:xfrm>
            <a:off x="-9291" y="832666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36552E-F63D-0553-BFF1-A34EDC95DAF4}"/>
              </a:ext>
            </a:extLst>
          </p:cNvPr>
          <p:cNvSpPr/>
          <p:nvPr/>
        </p:nvSpPr>
        <p:spPr>
          <a:xfrm>
            <a:off x="-9292" y="1481070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7D585E-FBB8-D5D8-4567-B348875314C5}"/>
              </a:ext>
            </a:extLst>
          </p:cNvPr>
          <p:cNvSpPr/>
          <p:nvPr/>
        </p:nvSpPr>
        <p:spPr>
          <a:xfrm>
            <a:off x="0" y="2131549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E5FBF9-2A5E-DB11-167C-223FC223D08D}"/>
              </a:ext>
            </a:extLst>
          </p:cNvPr>
          <p:cNvSpPr/>
          <p:nvPr/>
        </p:nvSpPr>
        <p:spPr>
          <a:xfrm>
            <a:off x="0" y="2780971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F5BF04-396C-8859-30BE-2DB8BDF84012}"/>
              </a:ext>
            </a:extLst>
          </p:cNvPr>
          <p:cNvSpPr/>
          <p:nvPr/>
        </p:nvSpPr>
        <p:spPr>
          <a:xfrm>
            <a:off x="0" y="3430028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C6E27C-A268-9738-5F64-8309C1AEA0A6}"/>
              </a:ext>
            </a:extLst>
          </p:cNvPr>
          <p:cNvSpPr/>
          <p:nvPr/>
        </p:nvSpPr>
        <p:spPr>
          <a:xfrm>
            <a:off x="0" y="4070108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B40015-5461-80B7-0137-08804D2DEDC4}"/>
              </a:ext>
            </a:extLst>
          </p:cNvPr>
          <p:cNvSpPr/>
          <p:nvPr/>
        </p:nvSpPr>
        <p:spPr>
          <a:xfrm>
            <a:off x="10160" y="4720348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5325DA-1748-DC8D-008B-063E818F8ABA}"/>
              </a:ext>
            </a:extLst>
          </p:cNvPr>
          <p:cNvSpPr/>
          <p:nvPr/>
        </p:nvSpPr>
        <p:spPr>
          <a:xfrm>
            <a:off x="-20320" y="5370588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B9C06F-252C-67DA-9107-6D891B8AB842}"/>
              </a:ext>
            </a:extLst>
          </p:cNvPr>
          <p:cNvSpPr/>
          <p:nvPr/>
        </p:nvSpPr>
        <p:spPr>
          <a:xfrm>
            <a:off x="10160" y="6658907"/>
            <a:ext cx="12201291" cy="199092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69143" y="-35249"/>
            <a:ext cx="23423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500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6ED946-329B-4841-FE96-7AEF247BA0FE}"/>
              </a:ext>
            </a:extLst>
          </p:cNvPr>
          <p:cNvSpPr txBox="1"/>
          <p:nvPr/>
        </p:nvSpPr>
        <p:spPr>
          <a:xfrm>
            <a:off x="10917292" y="4273292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Dec. 6., 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A94C36-B2CB-A169-FC2F-4D497A1340F4}"/>
              </a:ext>
            </a:extLst>
          </p:cNvPr>
          <p:cNvSpPr txBox="1"/>
          <p:nvPr/>
        </p:nvSpPr>
        <p:spPr>
          <a:xfrm>
            <a:off x="10904468" y="4921961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július</a:t>
            </a:r>
            <a:endParaRPr lang="en-US" dirty="0">
              <a:solidFill>
                <a:srgbClr val="EAE1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DE3E480-A66D-CB6F-CAAC-28CF1A8ABD3E}"/>
              </a:ext>
            </a:extLst>
          </p:cNvPr>
          <p:cNvSpPr txBox="1"/>
          <p:nvPr/>
        </p:nvSpPr>
        <p:spPr>
          <a:xfrm>
            <a:off x="11072457" y="332335"/>
            <a:ext cx="11288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500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Dátum</a:t>
            </a:r>
            <a:endParaRPr lang="en-US" sz="2500" dirty="0">
              <a:solidFill>
                <a:srgbClr val="EAE1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DA87263-F9A2-A383-36B9-37ACBF2ABD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6114271"/>
            <a:ext cx="9144000" cy="53193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02C7AB97-271C-EDBC-41A3-334D4797A027}"/>
              </a:ext>
            </a:extLst>
          </p:cNvPr>
          <p:cNvSpPr/>
          <p:nvPr/>
        </p:nvSpPr>
        <p:spPr>
          <a:xfrm>
            <a:off x="-9291" y="6018626"/>
            <a:ext cx="12201291" cy="128016"/>
          </a:xfrm>
          <a:prstGeom prst="rect">
            <a:avLst/>
          </a:prstGeom>
          <a:solidFill>
            <a:srgbClr val="4061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2AC5B95-4FB5-3E8C-9DAA-D5B56263AC0C}"/>
              </a:ext>
            </a:extLst>
          </p:cNvPr>
          <p:cNvSpPr/>
          <p:nvPr/>
        </p:nvSpPr>
        <p:spPr>
          <a:xfrm>
            <a:off x="57150" y="6197442"/>
            <a:ext cx="863600" cy="398474"/>
          </a:xfrm>
          <a:prstGeom prst="rect">
            <a:avLst/>
          </a:prstGeom>
          <a:solidFill>
            <a:srgbClr val="232B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rgbClr val="EAE129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714F32-0661-A652-533D-02557F57CCE2}"/>
              </a:ext>
            </a:extLst>
          </p:cNvPr>
          <p:cNvSpPr txBox="1"/>
          <p:nvPr/>
        </p:nvSpPr>
        <p:spPr>
          <a:xfrm>
            <a:off x="9047287" y="3610284"/>
            <a:ext cx="3168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Dolgozat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Nov.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123F93D-D82C-1D56-09E1-293E3EE740BF}"/>
              </a:ext>
            </a:extLst>
          </p:cNvPr>
          <p:cNvSpPr/>
          <p:nvPr/>
        </p:nvSpPr>
        <p:spPr>
          <a:xfrm>
            <a:off x="1155700" y="6197442"/>
            <a:ext cx="7124700" cy="398474"/>
          </a:xfrm>
          <a:prstGeom prst="rect">
            <a:avLst/>
          </a:prstGeom>
          <a:solidFill>
            <a:srgbClr val="232B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Possible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5A485A-D952-897F-EEFD-18303EEDC37E}"/>
              </a:ext>
            </a:extLst>
          </p:cNvPr>
          <p:cNvSpPr txBox="1"/>
          <p:nvPr/>
        </p:nvSpPr>
        <p:spPr>
          <a:xfrm>
            <a:off x="9653736" y="6163266"/>
            <a:ext cx="2463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nov.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2026. </a:t>
            </a:r>
            <a:r>
              <a:rPr lang="en-US" dirty="0" err="1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ápr</a:t>
            </a:r>
            <a:r>
              <a:rPr lang="en-US" dirty="0">
                <a:solidFill>
                  <a:srgbClr val="EAE1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656990E-9960-8C82-A592-AB07D7230D0C}"/>
              </a:ext>
            </a:extLst>
          </p:cNvPr>
          <p:cNvSpPr>
            <a:spLocks noChangeAspect="1"/>
          </p:cNvSpPr>
          <p:nvPr/>
        </p:nvSpPr>
        <p:spPr>
          <a:xfrm>
            <a:off x="-146132" y="6330087"/>
            <a:ext cx="1241507" cy="128016"/>
          </a:xfrm>
          <a:custGeom>
            <a:avLst/>
            <a:gdLst>
              <a:gd name="connsiteX0" fmla="*/ 1733880 w 2989767"/>
              <a:gd name="connsiteY0" fmla="*/ 0 h 1059734"/>
              <a:gd name="connsiteX1" fmla="*/ 1809267 w 2989767"/>
              <a:gd name="connsiteY1" fmla="*/ 297110 h 1059734"/>
              <a:gd name="connsiteX2" fmla="*/ 1942301 w 2989767"/>
              <a:gd name="connsiteY2" fmla="*/ 297110 h 1059734"/>
              <a:gd name="connsiteX3" fmla="*/ 2057597 w 2989767"/>
              <a:gd name="connsiteY3" fmla="*/ 62083 h 1059734"/>
              <a:gd name="connsiteX4" fmla="*/ 2266018 w 2989767"/>
              <a:gd name="connsiteY4" fmla="*/ 62083 h 1059734"/>
              <a:gd name="connsiteX5" fmla="*/ 2474438 w 2989767"/>
              <a:gd name="connsiteY5" fmla="*/ 62083 h 1059734"/>
              <a:gd name="connsiteX6" fmla="*/ 2589735 w 2989767"/>
              <a:gd name="connsiteY6" fmla="*/ 297110 h 1059734"/>
              <a:gd name="connsiteX7" fmla="*/ 2722769 w 2989767"/>
              <a:gd name="connsiteY7" fmla="*/ 297110 h 1059734"/>
              <a:gd name="connsiteX8" fmla="*/ 2798155 w 2989767"/>
              <a:gd name="connsiteY8" fmla="*/ 1 h 1059734"/>
              <a:gd name="connsiteX9" fmla="*/ 2882410 w 2989767"/>
              <a:gd name="connsiteY9" fmla="*/ 301545 h 1059734"/>
              <a:gd name="connsiteX10" fmla="*/ 2989767 w 2989767"/>
              <a:gd name="connsiteY10" fmla="*/ 301545 h 1059734"/>
              <a:gd name="connsiteX11" fmla="*/ 2915852 w 2989767"/>
              <a:gd name="connsiteY11" fmla="*/ 395954 h 1059734"/>
              <a:gd name="connsiteX12" fmla="*/ 1442186 w 2989767"/>
              <a:gd name="connsiteY12" fmla="*/ 1059734 h 1059734"/>
              <a:gd name="connsiteX13" fmla="*/ 91780 w 2989767"/>
              <a:gd name="connsiteY13" fmla="*/ 525486 h 1059734"/>
              <a:gd name="connsiteX14" fmla="*/ 0 w 2989767"/>
              <a:gd name="connsiteY14" fmla="*/ 429036 h 1059734"/>
              <a:gd name="connsiteX15" fmla="*/ 0 w 2989767"/>
              <a:gd name="connsiteY15" fmla="*/ 305979 h 1059734"/>
              <a:gd name="connsiteX16" fmla="*/ 97558 w 2989767"/>
              <a:gd name="connsiteY16" fmla="*/ 146338 h 1059734"/>
              <a:gd name="connsiteX17" fmla="*/ 155207 w 2989767"/>
              <a:gd name="connsiteY17" fmla="*/ 146338 h 1059734"/>
              <a:gd name="connsiteX18" fmla="*/ 248331 w 2989767"/>
              <a:gd name="connsiteY18" fmla="*/ 301544 h 1059734"/>
              <a:gd name="connsiteX19" fmla="*/ 1649625 w 2989767"/>
              <a:gd name="connsiteY19" fmla="*/ 301544 h 1059734"/>
              <a:gd name="connsiteX0" fmla="*/ 1442186 w 2989767"/>
              <a:gd name="connsiteY0" fmla="*/ 1059734 h 1151174"/>
              <a:gd name="connsiteX1" fmla="*/ 91780 w 2989767"/>
              <a:gd name="connsiteY1" fmla="*/ 525486 h 1151174"/>
              <a:gd name="connsiteX2" fmla="*/ 0 w 2989767"/>
              <a:gd name="connsiteY2" fmla="*/ 429036 h 1151174"/>
              <a:gd name="connsiteX3" fmla="*/ 0 w 2989767"/>
              <a:gd name="connsiteY3" fmla="*/ 305979 h 1151174"/>
              <a:gd name="connsiteX4" fmla="*/ 97558 w 2989767"/>
              <a:gd name="connsiteY4" fmla="*/ 146338 h 1151174"/>
              <a:gd name="connsiteX5" fmla="*/ 155207 w 2989767"/>
              <a:gd name="connsiteY5" fmla="*/ 146338 h 1151174"/>
              <a:gd name="connsiteX6" fmla="*/ 248331 w 2989767"/>
              <a:gd name="connsiteY6" fmla="*/ 301544 h 1151174"/>
              <a:gd name="connsiteX7" fmla="*/ 1649625 w 2989767"/>
              <a:gd name="connsiteY7" fmla="*/ 301544 h 1151174"/>
              <a:gd name="connsiteX8" fmla="*/ 1733880 w 2989767"/>
              <a:gd name="connsiteY8" fmla="*/ 0 h 1151174"/>
              <a:gd name="connsiteX9" fmla="*/ 1809267 w 2989767"/>
              <a:gd name="connsiteY9" fmla="*/ 297110 h 1151174"/>
              <a:gd name="connsiteX10" fmla="*/ 1942301 w 2989767"/>
              <a:gd name="connsiteY10" fmla="*/ 297110 h 1151174"/>
              <a:gd name="connsiteX11" fmla="*/ 2057597 w 2989767"/>
              <a:gd name="connsiteY11" fmla="*/ 62083 h 1151174"/>
              <a:gd name="connsiteX12" fmla="*/ 2266018 w 2989767"/>
              <a:gd name="connsiteY12" fmla="*/ 62083 h 1151174"/>
              <a:gd name="connsiteX13" fmla="*/ 2474438 w 2989767"/>
              <a:gd name="connsiteY13" fmla="*/ 62083 h 1151174"/>
              <a:gd name="connsiteX14" fmla="*/ 2589735 w 2989767"/>
              <a:gd name="connsiteY14" fmla="*/ 297110 h 1151174"/>
              <a:gd name="connsiteX15" fmla="*/ 2722769 w 2989767"/>
              <a:gd name="connsiteY15" fmla="*/ 297110 h 1151174"/>
              <a:gd name="connsiteX16" fmla="*/ 2798155 w 2989767"/>
              <a:gd name="connsiteY16" fmla="*/ 1 h 1151174"/>
              <a:gd name="connsiteX17" fmla="*/ 2882410 w 2989767"/>
              <a:gd name="connsiteY17" fmla="*/ 301545 h 1151174"/>
              <a:gd name="connsiteX18" fmla="*/ 2989767 w 2989767"/>
              <a:gd name="connsiteY18" fmla="*/ 301545 h 1151174"/>
              <a:gd name="connsiteX19" fmla="*/ 2915852 w 2989767"/>
              <a:gd name="connsiteY19" fmla="*/ 395954 h 1151174"/>
              <a:gd name="connsiteX20" fmla="*/ 1534315 w 2989767"/>
              <a:gd name="connsiteY20" fmla="*/ 1151174 h 1151174"/>
              <a:gd name="connsiteX0" fmla="*/ 1442186 w 2989767"/>
              <a:gd name="connsiteY0" fmla="*/ 1059734 h 1059734"/>
              <a:gd name="connsiteX1" fmla="*/ 91780 w 2989767"/>
              <a:gd name="connsiteY1" fmla="*/ 525486 h 1059734"/>
              <a:gd name="connsiteX2" fmla="*/ 0 w 2989767"/>
              <a:gd name="connsiteY2" fmla="*/ 429036 h 1059734"/>
              <a:gd name="connsiteX3" fmla="*/ 0 w 2989767"/>
              <a:gd name="connsiteY3" fmla="*/ 305979 h 1059734"/>
              <a:gd name="connsiteX4" fmla="*/ 97558 w 2989767"/>
              <a:gd name="connsiteY4" fmla="*/ 146338 h 1059734"/>
              <a:gd name="connsiteX5" fmla="*/ 155207 w 2989767"/>
              <a:gd name="connsiteY5" fmla="*/ 146338 h 1059734"/>
              <a:gd name="connsiteX6" fmla="*/ 248331 w 2989767"/>
              <a:gd name="connsiteY6" fmla="*/ 301544 h 1059734"/>
              <a:gd name="connsiteX7" fmla="*/ 1649625 w 2989767"/>
              <a:gd name="connsiteY7" fmla="*/ 301544 h 1059734"/>
              <a:gd name="connsiteX8" fmla="*/ 1733880 w 2989767"/>
              <a:gd name="connsiteY8" fmla="*/ 0 h 1059734"/>
              <a:gd name="connsiteX9" fmla="*/ 1809267 w 2989767"/>
              <a:gd name="connsiteY9" fmla="*/ 297110 h 1059734"/>
              <a:gd name="connsiteX10" fmla="*/ 1942301 w 2989767"/>
              <a:gd name="connsiteY10" fmla="*/ 297110 h 1059734"/>
              <a:gd name="connsiteX11" fmla="*/ 2057597 w 2989767"/>
              <a:gd name="connsiteY11" fmla="*/ 62083 h 1059734"/>
              <a:gd name="connsiteX12" fmla="*/ 2266018 w 2989767"/>
              <a:gd name="connsiteY12" fmla="*/ 62083 h 1059734"/>
              <a:gd name="connsiteX13" fmla="*/ 2474438 w 2989767"/>
              <a:gd name="connsiteY13" fmla="*/ 62083 h 1059734"/>
              <a:gd name="connsiteX14" fmla="*/ 2589735 w 2989767"/>
              <a:gd name="connsiteY14" fmla="*/ 297110 h 1059734"/>
              <a:gd name="connsiteX15" fmla="*/ 2722769 w 2989767"/>
              <a:gd name="connsiteY15" fmla="*/ 297110 h 1059734"/>
              <a:gd name="connsiteX16" fmla="*/ 2798155 w 2989767"/>
              <a:gd name="connsiteY16" fmla="*/ 1 h 1059734"/>
              <a:gd name="connsiteX17" fmla="*/ 2882410 w 2989767"/>
              <a:gd name="connsiteY17" fmla="*/ 301545 h 1059734"/>
              <a:gd name="connsiteX18" fmla="*/ 2989767 w 2989767"/>
              <a:gd name="connsiteY18" fmla="*/ 301545 h 1059734"/>
              <a:gd name="connsiteX19" fmla="*/ 2915852 w 2989767"/>
              <a:gd name="connsiteY19" fmla="*/ 395954 h 1059734"/>
              <a:gd name="connsiteX0" fmla="*/ 1442186 w 2989767"/>
              <a:gd name="connsiteY0" fmla="*/ 1059734 h 1059734"/>
              <a:gd name="connsiteX1" fmla="*/ 91780 w 2989767"/>
              <a:gd name="connsiteY1" fmla="*/ 525486 h 1059734"/>
              <a:gd name="connsiteX2" fmla="*/ 0 w 2989767"/>
              <a:gd name="connsiteY2" fmla="*/ 429036 h 1059734"/>
              <a:gd name="connsiteX3" fmla="*/ 0 w 2989767"/>
              <a:gd name="connsiteY3" fmla="*/ 305979 h 1059734"/>
              <a:gd name="connsiteX4" fmla="*/ 97558 w 2989767"/>
              <a:gd name="connsiteY4" fmla="*/ 146338 h 1059734"/>
              <a:gd name="connsiteX5" fmla="*/ 155207 w 2989767"/>
              <a:gd name="connsiteY5" fmla="*/ 146338 h 1059734"/>
              <a:gd name="connsiteX6" fmla="*/ 248331 w 2989767"/>
              <a:gd name="connsiteY6" fmla="*/ 301544 h 1059734"/>
              <a:gd name="connsiteX7" fmla="*/ 1649625 w 2989767"/>
              <a:gd name="connsiteY7" fmla="*/ 301544 h 1059734"/>
              <a:gd name="connsiteX8" fmla="*/ 1733880 w 2989767"/>
              <a:gd name="connsiteY8" fmla="*/ 0 h 1059734"/>
              <a:gd name="connsiteX9" fmla="*/ 1809267 w 2989767"/>
              <a:gd name="connsiteY9" fmla="*/ 297110 h 1059734"/>
              <a:gd name="connsiteX10" fmla="*/ 1942301 w 2989767"/>
              <a:gd name="connsiteY10" fmla="*/ 297110 h 1059734"/>
              <a:gd name="connsiteX11" fmla="*/ 2057597 w 2989767"/>
              <a:gd name="connsiteY11" fmla="*/ 62083 h 1059734"/>
              <a:gd name="connsiteX12" fmla="*/ 2266018 w 2989767"/>
              <a:gd name="connsiteY12" fmla="*/ 62083 h 1059734"/>
              <a:gd name="connsiteX13" fmla="*/ 2474438 w 2989767"/>
              <a:gd name="connsiteY13" fmla="*/ 62083 h 1059734"/>
              <a:gd name="connsiteX14" fmla="*/ 2589735 w 2989767"/>
              <a:gd name="connsiteY14" fmla="*/ 297110 h 1059734"/>
              <a:gd name="connsiteX15" fmla="*/ 2722769 w 2989767"/>
              <a:gd name="connsiteY15" fmla="*/ 297110 h 1059734"/>
              <a:gd name="connsiteX16" fmla="*/ 2798155 w 2989767"/>
              <a:gd name="connsiteY16" fmla="*/ 1 h 1059734"/>
              <a:gd name="connsiteX17" fmla="*/ 2882410 w 2989767"/>
              <a:gd name="connsiteY17" fmla="*/ 301545 h 1059734"/>
              <a:gd name="connsiteX18" fmla="*/ 2989767 w 2989767"/>
              <a:gd name="connsiteY18" fmla="*/ 301545 h 1059734"/>
              <a:gd name="connsiteX0" fmla="*/ 91780 w 2989767"/>
              <a:gd name="connsiteY0" fmla="*/ 525486 h 525486"/>
              <a:gd name="connsiteX1" fmla="*/ 0 w 2989767"/>
              <a:gd name="connsiteY1" fmla="*/ 429036 h 525486"/>
              <a:gd name="connsiteX2" fmla="*/ 0 w 2989767"/>
              <a:gd name="connsiteY2" fmla="*/ 305979 h 525486"/>
              <a:gd name="connsiteX3" fmla="*/ 97558 w 2989767"/>
              <a:gd name="connsiteY3" fmla="*/ 146338 h 525486"/>
              <a:gd name="connsiteX4" fmla="*/ 155207 w 2989767"/>
              <a:gd name="connsiteY4" fmla="*/ 146338 h 525486"/>
              <a:gd name="connsiteX5" fmla="*/ 248331 w 2989767"/>
              <a:gd name="connsiteY5" fmla="*/ 301544 h 525486"/>
              <a:gd name="connsiteX6" fmla="*/ 1649625 w 2989767"/>
              <a:gd name="connsiteY6" fmla="*/ 301544 h 525486"/>
              <a:gd name="connsiteX7" fmla="*/ 1733880 w 2989767"/>
              <a:gd name="connsiteY7" fmla="*/ 0 h 525486"/>
              <a:gd name="connsiteX8" fmla="*/ 1809267 w 2989767"/>
              <a:gd name="connsiteY8" fmla="*/ 297110 h 525486"/>
              <a:gd name="connsiteX9" fmla="*/ 1942301 w 2989767"/>
              <a:gd name="connsiteY9" fmla="*/ 297110 h 525486"/>
              <a:gd name="connsiteX10" fmla="*/ 2057597 w 2989767"/>
              <a:gd name="connsiteY10" fmla="*/ 62083 h 525486"/>
              <a:gd name="connsiteX11" fmla="*/ 2266018 w 2989767"/>
              <a:gd name="connsiteY11" fmla="*/ 62083 h 525486"/>
              <a:gd name="connsiteX12" fmla="*/ 2474438 w 2989767"/>
              <a:gd name="connsiteY12" fmla="*/ 62083 h 525486"/>
              <a:gd name="connsiteX13" fmla="*/ 2589735 w 2989767"/>
              <a:gd name="connsiteY13" fmla="*/ 297110 h 525486"/>
              <a:gd name="connsiteX14" fmla="*/ 2722769 w 2989767"/>
              <a:gd name="connsiteY14" fmla="*/ 297110 h 525486"/>
              <a:gd name="connsiteX15" fmla="*/ 2798155 w 2989767"/>
              <a:gd name="connsiteY15" fmla="*/ 1 h 525486"/>
              <a:gd name="connsiteX16" fmla="*/ 2882410 w 2989767"/>
              <a:gd name="connsiteY16" fmla="*/ 301545 h 525486"/>
              <a:gd name="connsiteX17" fmla="*/ 2989767 w 2989767"/>
              <a:gd name="connsiteY17" fmla="*/ 301545 h 525486"/>
              <a:gd name="connsiteX0" fmla="*/ 0 w 2989767"/>
              <a:gd name="connsiteY0" fmla="*/ 429036 h 429036"/>
              <a:gd name="connsiteX1" fmla="*/ 0 w 2989767"/>
              <a:gd name="connsiteY1" fmla="*/ 305979 h 429036"/>
              <a:gd name="connsiteX2" fmla="*/ 97558 w 2989767"/>
              <a:gd name="connsiteY2" fmla="*/ 146338 h 429036"/>
              <a:gd name="connsiteX3" fmla="*/ 155207 w 2989767"/>
              <a:gd name="connsiteY3" fmla="*/ 146338 h 429036"/>
              <a:gd name="connsiteX4" fmla="*/ 248331 w 2989767"/>
              <a:gd name="connsiteY4" fmla="*/ 301544 h 429036"/>
              <a:gd name="connsiteX5" fmla="*/ 1649625 w 2989767"/>
              <a:gd name="connsiteY5" fmla="*/ 301544 h 429036"/>
              <a:gd name="connsiteX6" fmla="*/ 1733880 w 2989767"/>
              <a:gd name="connsiteY6" fmla="*/ 0 h 429036"/>
              <a:gd name="connsiteX7" fmla="*/ 1809267 w 2989767"/>
              <a:gd name="connsiteY7" fmla="*/ 297110 h 429036"/>
              <a:gd name="connsiteX8" fmla="*/ 1942301 w 2989767"/>
              <a:gd name="connsiteY8" fmla="*/ 297110 h 429036"/>
              <a:gd name="connsiteX9" fmla="*/ 2057597 w 2989767"/>
              <a:gd name="connsiteY9" fmla="*/ 62083 h 429036"/>
              <a:gd name="connsiteX10" fmla="*/ 2266018 w 2989767"/>
              <a:gd name="connsiteY10" fmla="*/ 62083 h 429036"/>
              <a:gd name="connsiteX11" fmla="*/ 2474438 w 2989767"/>
              <a:gd name="connsiteY11" fmla="*/ 62083 h 429036"/>
              <a:gd name="connsiteX12" fmla="*/ 2589735 w 2989767"/>
              <a:gd name="connsiteY12" fmla="*/ 297110 h 429036"/>
              <a:gd name="connsiteX13" fmla="*/ 2722769 w 2989767"/>
              <a:gd name="connsiteY13" fmla="*/ 297110 h 429036"/>
              <a:gd name="connsiteX14" fmla="*/ 2798155 w 2989767"/>
              <a:gd name="connsiteY14" fmla="*/ 1 h 429036"/>
              <a:gd name="connsiteX15" fmla="*/ 2882410 w 2989767"/>
              <a:gd name="connsiteY15" fmla="*/ 301545 h 429036"/>
              <a:gd name="connsiteX16" fmla="*/ 2989767 w 2989767"/>
              <a:gd name="connsiteY16" fmla="*/ 301545 h 429036"/>
              <a:gd name="connsiteX0" fmla="*/ 0 w 2989767"/>
              <a:gd name="connsiteY0" fmla="*/ 305979 h 305979"/>
              <a:gd name="connsiteX1" fmla="*/ 97558 w 2989767"/>
              <a:gd name="connsiteY1" fmla="*/ 146338 h 305979"/>
              <a:gd name="connsiteX2" fmla="*/ 155207 w 2989767"/>
              <a:gd name="connsiteY2" fmla="*/ 146338 h 305979"/>
              <a:gd name="connsiteX3" fmla="*/ 248331 w 2989767"/>
              <a:gd name="connsiteY3" fmla="*/ 301544 h 305979"/>
              <a:gd name="connsiteX4" fmla="*/ 1649625 w 2989767"/>
              <a:gd name="connsiteY4" fmla="*/ 301544 h 305979"/>
              <a:gd name="connsiteX5" fmla="*/ 1733880 w 2989767"/>
              <a:gd name="connsiteY5" fmla="*/ 0 h 305979"/>
              <a:gd name="connsiteX6" fmla="*/ 1809267 w 2989767"/>
              <a:gd name="connsiteY6" fmla="*/ 297110 h 305979"/>
              <a:gd name="connsiteX7" fmla="*/ 1942301 w 2989767"/>
              <a:gd name="connsiteY7" fmla="*/ 297110 h 305979"/>
              <a:gd name="connsiteX8" fmla="*/ 2057597 w 2989767"/>
              <a:gd name="connsiteY8" fmla="*/ 62083 h 305979"/>
              <a:gd name="connsiteX9" fmla="*/ 2266018 w 2989767"/>
              <a:gd name="connsiteY9" fmla="*/ 62083 h 305979"/>
              <a:gd name="connsiteX10" fmla="*/ 2474438 w 2989767"/>
              <a:gd name="connsiteY10" fmla="*/ 62083 h 305979"/>
              <a:gd name="connsiteX11" fmla="*/ 2589735 w 2989767"/>
              <a:gd name="connsiteY11" fmla="*/ 297110 h 305979"/>
              <a:gd name="connsiteX12" fmla="*/ 2722769 w 2989767"/>
              <a:gd name="connsiteY12" fmla="*/ 297110 h 305979"/>
              <a:gd name="connsiteX13" fmla="*/ 2798155 w 2989767"/>
              <a:gd name="connsiteY13" fmla="*/ 1 h 305979"/>
              <a:gd name="connsiteX14" fmla="*/ 2882410 w 2989767"/>
              <a:gd name="connsiteY14" fmla="*/ 301545 h 305979"/>
              <a:gd name="connsiteX15" fmla="*/ 2989767 w 2989767"/>
              <a:gd name="connsiteY15" fmla="*/ 301545 h 30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89767" h="305979">
                <a:moveTo>
                  <a:pt x="0" y="305979"/>
                </a:moveTo>
                <a:lnTo>
                  <a:pt x="97558" y="146338"/>
                </a:lnTo>
                <a:lnTo>
                  <a:pt x="155207" y="146338"/>
                </a:lnTo>
                <a:lnTo>
                  <a:pt x="248331" y="301544"/>
                </a:lnTo>
                <a:lnTo>
                  <a:pt x="1649625" y="301544"/>
                </a:lnTo>
                <a:lnTo>
                  <a:pt x="1733880" y="0"/>
                </a:lnTo>
                <a:lnTo>
                  <a:pt x="1809267" y="297110"/>
                </a:lnTo>
                <a:lnTo>
                  <a:pt x="1942301" y="297110"/>
                </a:lnTo>
                <a:lnTo>
                  <a:pt x="2057597" y="62083"/>
                </a:lnTo>
                <a:lnTo>
                  <a:pt x="2266018" y="62083"/>
                </a:lnTo>
                <a:lnTo>
                  <a:pt x="2474438" y="62083"/>
                </a:lnTo>
                <a:lnTo>
                  <a:pt x="2589735" y="297110"/>
                </a:lnTo>
                <a:lnTo>
                  <a:pt x="2722769" y="297110"/>
                </a:lnTo>
                <a:lnTo>
                  <a:pt x="2798155" y="1"/>
                </a:lnTo>
                <a:lnTo>
                  <a:pt x="2882410" y="301545"/>
                </a:lnTo>
                <a:lnTo>
                  <a:pt x="2989767" y="301545"/>
                </a:lnTo>
              </a:path>
            </a:pathLst>
          </a:cu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00" dirty="0">
              <a:latin typeface="Campton Book" panose="020B0004020102020203" pitchFamily="34" charset="0"/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A57F1109-0693-4C17-4F31-42BE3FA1A576}"/>
              </a:ext>
            </a:extLst>
          </p:cNvPr>
          <p:cNvSpPr/>
          <p:nvPr/>
        </p:nvSpPr>
        <p:spPr>
          <a:xfrm>
            <a:off x="-20320" y="6354007"/>
            <a:ext cx="423755" cy="199091"/>
          </a:xfrm>
          <a:prstGeom prst="rightArrow">
            <a:avLst/>
          </a:prstGeom>
          <a:solidFill>
            <a:srgbClr val="022346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29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95727BCF-7CB9-7DD8-0895-5DD78CC467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4" t="-1" r="-1" b="-1"/>
          <a:stretch/>
        </p:blipFill>
        <p:spPr>
          <a:xfrm>
            <a:off x="-2" y="0"/>
            <a:ext cx="8598020" cy="6858000"/>
          </a:xfrm>
          <a:custGeom>
            <a:avLst/>
            <a:gdLst/>
            <a:ahLst/>
            <a:cxnLst/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7BA8D868-76D1-21F7-321C-6D3386932B9F}"/>
              </a:ext>
            </a:extLst>
          </p:cNvPr>
          <p:cNvGrpSpPr/>
          <p:nvPr/>
        </p:nvGrpSpPr>
        <p:grpSpPr>
          <a:xfrm>
            <a:off x="178421" y="0"/>
            <a:ext cx="12013578" cy="6858000"/>
            <a:chOff x="178421" y="0"/>
            <a:chExt cx="12013578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B3CCFC1-0FF7-10DC-3E91-A6AB5ECFC9D1}"/>
                </a:ext>
              </a:extLst>
            </p:cNvPr>
            <p:cNvSpPr/>
            <p:nvPr/>
          </p:nvSpPr>
          <p:spPr>
            <a:xfrm>
              <a:off x="5188688" y="0"/>
              <a:ext cx="7003311" cy="6858000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DF672-78B7-2070-750E-E1A4AADDF2C0}"/>
                </a:ext>
              </a:extLst>
            </p:cNvPr>
            <p:cNvSpPr/>
            <p:nvPr/>
          </p:nvSpPr>
          <p:spPr>
            <a:xfrm>
              <a:off x="178421" y="207688"/>
              <a:ext cx="18473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04D472-9BA5-6AD9-A57C-D9BF89731886}"/>
              </a:ext>
            </a:extLst>
          </p:cNvPr>
          <p:cNvSpPr txBox="1"/>
          <p:nvPr/>
        </p:nvSpPr>
        <p:spPr>
          <a:xfrm>
            <a:off x="10886" y="-56477"/>
            <a:ext cx="541404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2028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Találkozz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2028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2028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velünk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2028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20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BME </a:t>
            </a:r>
            <a:r>
              <a:rPr lang="en-US" sz="3000" b="1" dirty="0" err="1">
                <a:solidFill>
                  <a:srgbClr val="20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kampuszán</a:t>
            </a:r>
            <a:r>
              <a:rPr lang="en-US" sz="3000" b="1" dirty="0">
                <a:solidFill>
                  <a:srgbClr val="20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2028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B4863D4-54D7-84CA-9995-0D7E01775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134" y="4312423"/>
            <a:ext cx="1897538" cy="1717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2991060-B3CE-A341-65D7-AF5F80C77519}"/>
              </a:ext>
            </a:extLst>
          </p:cNvPr>
          <p:cNvSpPr txBox="1"/>
          <p:nvPr/>
        </p:nvSpPr>
        <p:spPr>
          <a:xfrm>
            <a:off x="7102809" y="653197"/>
            <a:ext cx="3712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Science Campus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előadások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és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Science Camp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tábor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54FB60-5801-50BA-0EF1-0A098E46D430}"/>
              </a:ext>
            </a:extLst>
          </p:cNvPr>
          <p:cNvSpPr txBox="1"/>
          <p:nvPr/>
        </p:nvSpPr>
        <p:spPr>
          <a:xfrm>
            <a:off x="8162062" y="2117611"/>
            <a:ext cx="4737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Nobel-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díjas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kísérletek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középiskolásoknak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szakkör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99415E-C657-7701-FD10-0BA2C3C327A9}"/>
              </a:ext>
            </a:extLst>
          </p:cNvPr>
          <p:cNvSpPr txBox="1"/>
          <p:nvPr/>
        </p:nvSpPr>
        <p:spPr>
          <a:xfrm>
            <a:off x="8598018" y="4671931"/>
            <a:ext cx="1664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Kísérleti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bemutatók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CF19BC0D-A4E3-514D-9AA2-E6313CF82A4D}"/>
              </a:ext>
            </a:extLst>
          </p:cNvPr>
          <p:cNvSpPr/>
          <p:nvPr/>
        </p:nvSpPr>
        <p:spPr>
          <a:xfrm>
            <a:off x="-1" y="5550962"/>
            <a:ext cx="10833101" cy="1307038"/>
          </a:xfrm>
          <a:prstGeom prst="homePlate">
            <a:avLst/>
          </a:prstGeom>
          <a:solidFill>
            <a:srgbClr val="232B51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Várunk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programjainkon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B6C2A2-6586-4487-77B3-1850CB7EB6B0}"/>
              </a:ext>
            </a:extLst>
          </p:cNvPr>
          <p:cNvSpPr txBox="1"/>
          <p:nvPr/>
        </p:nvSpPr>
        <p:spPr>
          <a:xfrm>
            <a:off x="7825601" y="3362523"/>
            <a:ext cx="4233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Matematika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szakkör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őszi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aseline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szünetben</a:t>
            </a:r>
            <a:r>
              <a:rPr lang="en-US" sz="2000" baseline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67280F-3844-4F44-EFBA-BA22F3266F35}"/>
              </a:ext>
            </a:extLst>
          </p:cNvPr>
          <p:cNvSpPr txBox="1"/>
          <p:nvPr/>
        </p:nvSpPr>
        <p:spPr>
          <a:xfrm>
            <a:off x="2117994" y="6331570"/>
            <a:ext cx="630079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</a:t>
            </a:r>
            <a:r>
              <a:rPr lang="en-US" sz="2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bme_sc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felvi.ttk.bme.hu</a:t>
            </a:r>
          </a:p>
        </p:txBody>
      </p:sp>
      <p:pic>
        <p:nvPicPr>
          <p:cNvPr id="4101" name="Picture 4100">
            <a:extLst>
              <a:ext uri="{FF2B5EF4-FFF2-40B4-BE49-F238E27FC236}">
                <a16:creationId xmlns:a16="http://schemas.microsoft.com/office/drawing/2014/main" id="{1F9C51BE-5AB7-F267-03BC-E8AC916C9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04" y="1400927"/>
            <a:ext cx="1461904" cy="14619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87BFF1-700D-7D6A-3001-8E436B62E3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627" y="-56477"/>
            <a:ext cx="1942569" cy="16833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406CA9-2D1E-5C8F-9D0B-36E3FC5662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595" y="275849"/>
            <a:ext cx="1800205" cy="1366325"/>
          </a:xfrm>
          <a:prstGeom prst="rect">
            <a:avLst/>
          </a:prstGeom>
        </p:spPr>
      </p:pic>
      <p:pic>
        <p:nvPicPr>
          <p:cNvPr id="9" name="Picture 8" descr="A logo with a person's head&#10;&#10;AI-generated content may be incorrect.">
            <a:extLst>
              <a:ext uri="{FF2B5EF4-FFF2-40B4-BE49-F238E27FC236}">
                <a16:creationId xmlns:a16="http://schemas.microsoft.com/office/drawing/2014/main" id="{A48E7FCA-F36B-BD42-0B8D-42326F713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706" y="2068905"/>
            <a:ext cx="1800205" cy="1413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B03A9B-CC5E-039C-6E51-2D0DC83413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107" y="2741414"/>
            <a:ext cx="1388237" cy="178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3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6627D-763A-D41F-FF39-C1300CB65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D102A3-546E-6958-56FB-340B5A1BF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432" y="2547134"/>
            <a:ext cx="2578605" cy="248692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7A19ED0-B080-82F0-2CE8-4FDE7FAF680F}"/>
              </a:ext>
            </a:extLst>
          </p:cNvPr>
          <p:cNvGrpSpPr/>
          <p:nvPr/>
        </p:nvGrpSpPr>
        <p:grpSpPr>
          <a:xfrm>
            <a:off x="0" y="-2833"/>
            <a:ext cx="12192000" cy="1067375"/>
            <a:chOff x="0" y="-2833"/>
            <a:chExt cx="12192000" cy="10673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93B50C-5F45-3A1A-26EB-B3E1F08D2A16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2B36FF2-C258-D25A-5FBC-BF2F9779FCF6}"/>
                </a:ext>
              </a:extLst>
            </p:cNvPr>
            <p:cNvSpPr/>
            <p:nvPr/>
          </p:nvSpPr>
          <p:spPr>
            <a:xfrm>
              <a:off x="178421" y="207688"/>
              <a:ext cx="595547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kumimoji="0" lang="hu-HU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iért</a:t>
              </a:r>
              <a:r>
                <a:rPr kumimoji="0" lang="hu-HU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legyél matematikus?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D8FDFA8-32CE-F982-1D80-7DCCA24BD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F2A5EB98-E7DF-0778-F74F-2146F3C72044}"/>
              </a:ext>
            </a:extLst>
          </p:cNvPr>
          <p:cNvGrpSpPr/>
          <p:nvPr/>
        </p:nvGrpSpPr>
        <p:grpSpPr>
          <a:xfrm>
            <a:off x="23750" y="-17360"/>
            <a:ext cx="12192000" cy="6875360"/>
            <a:chOff x="-62629" y="-8709"/>
            <a:chExt cx="12192000" cy="6875360"/>
          </a:xfrm>
        </p:grpSpPr>
        <p:sp>
          <p:nvSpPr>
            <p:cNvPr id="12" name="Freeform: Shape 16">
              <a:extLst>
                <a:ext uri="{FF2B5EF4-FFF2-40B4-BE49-F238E27FC236}">
                  <a16:creationId xmlns:a16="http://schemas.microsoft.com/office/drawing/2014/main" id="{C658BDD0-609F-7778-3D00-6EB8D9C17132}"/>
                </a:ext>
              </a:extLst>
            </p:cNvPr>
            <p:cNvSpPr/>
            <p:nvPr/>
          </p:nvSpPr>
          <p:spPr>
            <a:xfrm>
              <a:off x="1071861" y="1061499"/>
              <a:ext cx="11057510" cy="5805152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Rectangle 7">
              <a:extLst>
                <a:ext uri="{FF2B5EF4-FFF2-40B4-BE49-F238E27FC236}">
                  <a16:creationId xmlns:a16="http://schemas.microsoft.com/office/drawing/2014/main" id="{77EEA93E-52B6-482F-1CD0-6965DFF454A8}"/>
                </a:ext>
              </a:extLst>
            </p:cNvPr>
            <p:cNvSpPr/>
            <p:nvPr/>
          </p:nvSpPr>
          <p:spPr>
            <a:xfrm>
              <a:off x="-62629" y="-8709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0">
              <a:extLst>
                <a:ext uri="{FF2B5EF4-FFF2-40B4-BE49-F238E27FC236}">
                  <a16:creationId xmlns:a16="http://schemas.microsoft.com/office/drawing/2014/main" id="{64987AFE-CDBA-D085-714E-DBA4A3A6C1A6}"/>
                </a:ext>
              </a:extLst>
            </p:cNvPr>
            <p:cNvSpPr/>
            <p:nvPr/>
          </p:nvSpPr>
          <p:spPr>
            <a:xfrm>
              <a:off x="178421" y="207688"/>
              <a:ext cx="42885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Versenyfelkészítés</a:t>
              </a:r>
              <a:endPara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76AB73E8-5D54-67CF-48BC-F9B7E57B5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E04A2AE7-B155-B873-F8A4-F325151B186E}"/>
              </a:ext>
            </a:extLst>
          </p:cNvPr>
          <p:cNvSpPr txBox="1"/>
          <p:nvPr/>
        </p:nvSpPr>
        <p:spPr>
          <a:xfrm>
            <a:off x="3004878" y="1637187"/>
            <a:ext cx="898290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Diákolimpiai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felkészítő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szakkör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válogatóverseny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(FI)</a:t>
            </a:r>
          </a:p>
          <a:p>
            <a:pPr lvl="1"/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ipho.physics.bme.hu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OKTV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kísérleti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forduló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Kísérleti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felkészítés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BME Alfa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Szilárd Leó </a:t>
            </a:r>
            <a:r>
              <a:rPr lang="en-US" sz="40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verseny</a:t>
            </a:r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(NTI)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20CF98-F89E-0ED7-E02B-F3AF85EC9000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8BFB21-B69F-0130-D48A-80CE885A59E1}"/>
              </a:ext>
            </a:extLst>
          </p:cNvPr>
          <p:cNvSpPr/>
          <p:nvPr/>
        </p:nvSpPr>
        <p:spPr>
          <a:xfrm>
            <a:off x="119551" y="200433"/>
            <a:ext cx="6391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Versenyek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versenyfelkészítés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D8308-4F3C-5472-F162-7E2263751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2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7D135-426A-B89C-DCAC-A8842838E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photo description available.">
            <a:extLst>
              <a:ext uri="{FF2B5EF4-FFF2-40B4-BE49-F238E27FC236}">
                <a16:creationId xmlns:a16="http://schemas.microsoft.com/office/drawing/2014/main" id="{256D880A-8270-4AF7-9819-7DC6B5F42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09" y="3673643"/>
            <a:ext cx="2352307" cy="235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: Shape 16">
            <a:extLst>
              <a:ext uri="{FF2B5EF4-FFF2-40B4-BE49-F238E27FC236}">
                <a16:creationId xmlns:a16="http://schemas.microsoft.com/office/drawing/2014/main" id="{B3B220E0-601F-CE81-969A-5D732C05C026}"/>
              </a:ext>
            </a:extLst>
          </p:cNvPr>
          <p:cNvSpPr/>
          <p:nvPr/>
        </p:nvSpPr>
        <p:spPr>
          <a:xfrm>
            <a:off x="2021305" y="3068320"/>
            <a:ext cx="10170696" cy="3789680"/>
          </a:xfrm>
          <a:custGeom>
            <a:avLst/>
            <a:gdLst>
              <a:gd name="connsiteX0" fmla="*/ 109395 w 6871548"/>
              <a:gd name="connsiteY0" fmla="*/ 0 h 5793460"/>
              <a:gd name="connsiteX1" fmla="*/ 6871548 w 6871548"/>
              <a:gd name="connsiteY1" fmla="*/ 0 h 5793460"/>
              <a:gd name="connsiteX2" fmla="*/ 6871548 w 6871548"/>
              <a:gd name="connsiteY2" fmla="*/ 5793460 h 5793460"/>
              <a:gd name="connsiteX3" fmla="*/ 0 w 6871548"/>
              <a:gd name="connsiteY3" fmla="*/ 5793460 h 5793460"/>
              <a:gd name="connsiteX4" fmla="*/ 44581 w 6871548"/>
              <a:gd name="connsiteY4" fmla="*/ 5650727 h 5793460"/>
              <a:gd name="connsiteX5" fmla="*/ 817321 w 6871548"/>
              <a:gd name="connsiteY5" fmla="*/ 3176638 h 5793460"/>
              <a:gd name="connsiteX6" fmla="*/ 817321 w 6871548"/>
              <a:gd name="connsiteY6" fmla="*/ 2266571 h 5793460"/>
              <a:gd name="connsiteX7" fmla="*/ 113006 w 6871548"/>
              <a:gd name="connsiteY7" fmla="*/ 11561 h 579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71548" h="5793460">
                <a:moveTo>
                  <a:pt x="109395" y="0"/>
                </a:moveTo>
                <a:lnTo>
                  <a:pt x="6871548" y="0"/>
                </a:lnTo>
                <a:lnTo>
                  <a:pt x="6871548" y="5793460"/>
                </a:lnTo>
                <a:lnTo>
                  <a:pt x="0" y="5793460"/>
                </a:lnTo>
                <a:lnTo>
                  <a:pt x="44581" y="5650727"/>
                </a:lnTo>
                <a:cubicBezTo>
                  <a:pt x="241789" y="5019324"/>
                  <a:pt x="494214" y="4211129"/>
                  <a:pt x="817321" y="3176638"/>
                </a:cubicBezTo>
                <a:cubicBezTo>
                  <a:pt x="887657" y="2916619"/>
                  <a:pt x="887657" y="2526590"/>
                  <a:pt x="817321" y="2266571"/>
                </a:cubicBezTo>
                <a:cubicBezTo>
                  <a:pt x="817321" y="2266571"/>
                  <a:pt x="817321" y="2266571"/>
                  <a:pt x="113006" y="11561"/>
                </a:cubicBezTo>
                <a:close/>
              </a:path>
            </a:pathLst>
          </a:custGeom>
          <a:gradFill flip="none" rotWithShape="1">
            <a:gsLst>
              <a:gs pos="0">
                <a:srgbClr val="41639B"/>
              </a:gs>
              <a:gs pos="100000">
                <a:srgbClr val="293B59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 descr="Cover Image for Calendar">
            <a:extLst>
              <a:ext uri="{FF2B5EF4-FFF2-40B4-BE49-F238E27FC236}">
                <a16:creationId xmlns:a16="http://schemas.microsoft.com/office/drawing/2014/main" id="{149A5988-4470-1018-50BB-E12C24870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247"/>
            <a:ext cx="12192000" cy="348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79321C-FA7F-FA10-952F-3468597833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20"/>
          <a:stretch>
            <a:fillRect/>
          </a:stretch>
        </p:blipFill>
        <p:spPr>
          <a:xfrm>
            <a:off x="3758558" y="6131572"/>
            <a:ext cx="8044929" cy="5319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2AA4A3-ED83-2531-544B-86918A2027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20"/>
          <a:stretch>
            <a:fillRect/>
          </a:stretch>
        </p:blipFill>
        <p:spPr>
          <a:xfrm>
            <a:off x="3758558" y="4802139"/>
            <a:ext cx="8044929" cy="5391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4CF0E5-17B9-0EF2-4F34-F55C90C00B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20"/>
          <a:stretch>
            <a:fillRect/>
          </a:stretch>
        </p:blipFill>
        <p:spPr>
          <a:xfrm>
            <a:off x="3758558" y="5470466"/>
            <a:ext cx="8044929" cy="5319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D9890C-599F-637F-97B1-9E8BFAB7A8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20"/>
          <a:stretch>
            <a:fillRect/>
          </a:stretch>
        </p:blipFill>
        <p:spPr>
          <a:xfrm>
            <a:off x="3758558" y="4133812"/>
            <a:ext cx="8044929" cy="5391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AA4E98-A7A5-F169-F3E2-E94B3CE97A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20"/>
          <a:stretch>
            <a:fillRect/>
          </a:stretch>
        </p:blipFill>
        <p:spPr>
          <a:xfrm>
            <a:off x="3758558" y="3472705"/>
            <a:ext cx="8044929" cy="5319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8CF2B74-6512-BD86-2204-EB61D590A9BE}"/>
              </a:ext>
            </a:extLst>
          </p:cNvPr>
          <p:cNvSpPr/>
          <p:nvPr/>
        </p:nvSpPr>
        <p:spPr>
          <a:xfrm>
            <a:off x="60960" y="0"/>
            <a:ext cx="3828292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3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</p:spTree>
    <p:extLst>
      <p:ext uri="{BB962C8B-B14F-4D97-AF65-F5344CB8AC3E}">
        <p14:creationId xmlns:p14="http://schemas.microsoft.com/office/powerpoint/2010/main" val="250003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22319-345E-E868-F8F6-FC546A817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69449D-9AD2-3C7B-9965-683220210078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FAEB7C-EBC2-C260-698C-BFD1AE4111B8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2351229-2889-B481-BE84-CDF8CBD9F74B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E69064-0490-BF92-E009-119065CC6668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C30683E-F8D3-1A10-4B27-6B685759F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504D3BDE-829A-28B2-C404-23EC2ED5618B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5DDFAD-070D-A631-D8D9-F1134CA36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124" y="1471135"/>
            <a:ext cx="3773187" cy="32695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BE9428-8E97-541F-7474-9CA325DE1900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13F4B2-D634-D768-3666-99069A49E91E}"/>
              </a:ext>
            </a:extLst>
          </p:cNvPr>
          <p:cNvSpPr/>
          <p:nvPr/>
        </p:nvSpPr>
        <p:spPr>
          <a:xfrm>
            <a:off x="119551" y="200433"/>
            <a:ext cx="5493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Science Camp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nyári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tábor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91FFFC-ADAE-026D-73B7-1FA21048F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37B656-46D8-C64D-222A-1F73D86FF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A3C09E-FA13-9EE7-08C6-CC1FD8CB1CCD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47C45E-6C7D-15BC-8570-3F6A79A50464}"/>
              </a:ext>
            </a:extLst>
          </p:cNvPr>
          <p:cNvSpPr txBox="1"/>
          <p:nvPr/>
        </p:nvSpPr>
        <p:spPr>
          <a:xfrm>
            <a:off x="3319468" y="1087138"/>
            <a:ext cx="887253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Ingyenes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</a:t>
            </a: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entlakásos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tábor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óta</a:t>
            </a:r>
            <a:endParaRPr kumimoji="0" lang="hu-H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Tudományos élmények, látogatások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Társadalmi és céges szponzorok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Célközönség: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magyar fiatalok, hátrányos régiók, nemi arányok figyelembevételével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10-11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-es korosztály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b="1" dirty="0" err="1">
                <a:solidFill>
                  <a:srgbClr val="01C4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Jelentkezés</a:t>
            </a:r>
            <a:r>
              <a:rPr lang="en-US" sz="2600" b="1" dirty="0">
                <a:solidFill>
                  <a:srgbClr val="01C4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májusban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5-8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szoros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túljelentkezés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személyes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motivációs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levél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tanári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ajánlás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alapján</a:t>
            </a:r>
            <a:endParaRPr lang="en-US" sz="2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Kép 1">
            <a:extLst>
              <a:ext uri="{FF2B5EF4-FFF2-40B4-BE49-F238E27FC236}">
                <a16:creationId xmlns:a16="http://schemas.microsoft.com/office/drawing/2014/main" id="{72B784E3-31CF-63E1-E13E-D363F4FB47EF}"/>
              </a:ext>
            </a:extLst>
          </p:cNvPr>
          <p:cNvPicPr/>
          <p:nvPr/>
        </p:nvPicPr>
        <p:blipFill rotWithShape="1">
          <a:blip r:embed="rId6"/>
          <a:srcRect l="1059" t="33805" r="26623" b="16136"/>
          <a:stretch>
            <a:fillRect/>
          </a:stretch>
        </p:blipFill>
        <p:spPr bwMode="auto">
          <a:xfrm>
            <a:off x="6318069" y="4532077"/>
            <a:ext cx="5873931" cy="2316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E50E8A-ACDB-7733-1A1A-79997A5A3176}"/>
              </a:ext>
            </a:extLst>
          </p:cNvPr>
          <p:cNvSpPr txBox="1"/>
          <p:nvPr/>
        </p:nvSpPr>
        <p:spPr>
          <a:xfrm>
            <a:off x="2717437" y="5147322"/>
            <a:ext cx="993996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Lány fiú arány: 	50-50 %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Budapesti: 	kb. 20 %	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Határon túli: 	kb. 15 %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Környező országok, de USA,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Belgium, Spanyolország stb.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9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414FA-29D2-EA8A-CAFA-F9C10074F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07AE54-A193-3A19-C4DD-5274E602E0F6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7D02B3-49BA-7E69-C7EC-BD26BDB2A6ED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1DB268-E692-FAB7-A320-312CACE5BF22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BEDCEA-4C6E-E849-82C4-1EC6A3D96EA4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D5BFF11-CBBF-2AAB-FCFB-3F9C13A61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87DD674-AB7F-0F85-F10D-E6B07523DB4D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2EE6F10-49D0-056C-73D2-B8E35A4F1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124" y="1471135"/>
            <a:ext cx="3773187" cy="32695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771A3B-EDD2-4B40-FF5D-00CCB85EFB0C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9528E0-3F05-A001-00E8-919260A5CEDC}"/>
              </a:ext>
            </a:extLst>
          </p:cNvPr>
          <p:cNvSpPr/>
          <p:nvPr/>
        </p:nvSpPr>
        <p:spPr>
          <a:xfrm>
            <a:off x="119551" y="200433"/>
            <a:ext cx="5493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Science Camp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nyári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tábor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75CB0-B4FB-2F5E-992C-742A83433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15BEF5-488F-4C0E-0515-E6EA852A3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7E3A69E-961B-A616-18C4-1FE2D9DE68AD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3CAD10A-50BC-5644-965E-004A25E54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4686" y="5364791"/>
            <a:ext cx="2967314" cy="14932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C07C93-3845-3210-26C6-7D76B61E2DD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-1519"/>
          <a:stretch>
            <a:fillRect/>
          </a:stretch>
        </p:blipFill>
        <p:spPr>
          <a:xfrm>
            <a:off x="9224687" y="2263108"/>
            <a:ext cx="2967313" cy="171015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D0AEC9-2644-53B1-E325-64FAEB742C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1991" y="1058633"/>
            <a:ext cx="2950007" cy="12068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CF747-316A-4C50-3A39-5250CA7EDF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7403"/>
          <a:stretch>
            <a:fillRect/>
          </a:stretch>
        </p:blipFill>
        <p:spPr>
          <a:xfrm>
            <a:off x="9224686" y="3891013"/>
            <a:ext cx="2967313" cy="149320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58F5024-6675-FBC9-EA1B-3F11527EDE80}"/>
              </a:ext>
            </a:extLst>
          </p:cNvPr>
          <p:cNvSpPr txBox="1"/>
          <p:nvPr/>
        </p:nvSpPr>
        <p:spPr>
          <a:xfrm>
            <a:off x="3305226" y="1761882"/>
            <a:ext cx="592961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Látogatások külső helyszíneken: Paks, OOI, Semilab, HUN-REN TTK, SZTAKI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BlackRock, Morgan Stanley, BKV központ, LogMeIn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hu-HU" sz="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BME-s laborok: Adattudományi labor, Fizikai Intézet kvantumtechnológiai laborai, 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BME Tanreaktor, Fúziós labor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hu-HU" sz="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Előadások: matematika, fizika, pszichológia, öregdiákok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hu-HU" sz="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Kulturális programok: SZKÉNÉ, interaktív színház, Parlamenti látogatás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hu-HU" sz="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Társasági programok: sport, társasjáték, számháború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Kopaszi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-gáton, Gellért </a:t>
            </a:r>
            <a:b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hegyen, hajós kirándulás (2019-ig), szabadulószoba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Szigorú házirend, orvosi, szülői nyilatkozat, ÁNTSZ ellenőrzés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C5D919-A47D-99A9-3354-DB149DAFB62C}"/>
              </a:ext>
            </a:extLst>
          </p:cNvPr>
          <p:cNvSpPr txBox="1"/>
          <p:nvPr/>
        </p:nvSpPr>
        <p:spPr>
          <a:xfrm>
            <a:off x="2786340" y="1064608"/>
            <a:ext cx="5317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Tábori programok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7399D78-558F-9CB8-A73A-6A092DAAE6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393071"/>
            <a:ext cx="3138466" cy="146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5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1F765-7E65-19CF-6F63-1DC0C4CBE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8F14AF-599F-08BF-3E06-D1EA983CAC64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24E1EA-AFF6-B75A-EC22-2902CAAF8CD8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480D5ED-C845-AE31-9977-50F20E59DDC9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431B584-F718-4270-460B-11DAF74DEF17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119FD25-CB22-C5A8-526B-836449F74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A03AAF1-344E-DB8A-B450-8C5EB3A4A8ED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A79EDB-E2AB-E016-C3C5-43258A053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124" y="1471135"/>
            <a:ext cx="3773187" cy="32695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DFE816-7EDB-17C9-612E-50DF38275B1D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79B06C-4089-DD62-0598-366543AD28DE}"/>
              </a:ext>
            </a:extLst>
          </p:cNvPr>
          <p:cNvSpPr/>
          <p:nvPr/>
        </p:nvSpPr>
        <p:spPr>
          <a:xfrm>
            <a:off x="119551" y="200433"/>
            <a:ext cx="5493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Science Camp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nyári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tábor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0924D-F986-92C9-0814-9ABC937CC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E92CAC-7118-C17B-35E9-65DD3A076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32D542-8506-D46C-9304-3AEF34B802A5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D54896-FB50-8A64-308D-21450F3BF4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1694" y="1276412"/>
            <a:ext cx="5203184" cy="32695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BC0A0CE-B2A2-AA17-8D49-3FB20D73A1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245" y="2963771"/>
            <a:ext cx="4461713" cy="371809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C0E304B-D0E3-1146-CC34-F0E65E10BF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9447" y="2968851"/>
            <a:ext cx="1007769" cy="134306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5A3CA53-1C82-2173-D33E-9E81E4CC7EB4}"/>
              </a:ext>
            </a:extLst>
          </p:cNvPr>
          <p:cNvSpPr/>
          <p:nvPr/>
        </p:nvSpPr>
        <p:spPr>
          <a:xfrm>
            <a:off x="9094547" y="1221311"/>
            <a:ext cx="22797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Szervezők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szponzorok</a:t>
            </a:r>
            <a:endParaRPr kumimoji="0" lang="hu-HU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78BB86C-28A7-8CA6-BC89-0F83F4C1CA71}"/>
              </a:ext>
            </a:extLst>
          </p:cNvPr>
          <p:cNvSpPr/>
          <p:nvPr/>
        </p:nvSpPr>
        <p:spPr>
          <a:xfrm>
            <a:off x="8615303" y="5581588"/>
            <a:ext cx="2154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232B5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40 -&gt; 80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232B5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endParaRPr kumimoji="0" lang="hu-HU" sz="3200" i="0" u="none" strike="noStrike" kern="1200" cap="none" spc="0" normalizeH="0" baseline="0" noProof="0" dirty="0">
              <a:ln>
                <a:noFill/>
              </a:ln>
              <a:solidFill>
                <a:srgbClr val="232B5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883F5D-1F2A-3135-9CBA-7F0DC559C432}"/>
              </a:ext>
            </a:extLst>
          </p:cNvPr>
          <p:cNvSpPr txBox="1"/>
          <p:nvPr/>
        </p:nvSpPr>
        <p:spPr>
          <a:xfrm>
            <a:off x="3476885" y="4641990"/>
            <a:ext cx="3949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Minden évben kb. 20 fő diáksegítő</a:t>
            </a:r>
          </a:p>
        </p:txBody>
      </p:sp>
    </p:spTree>
    <p:extLst>
      <p:ext uri="{BB962C8B-B14F-4D97-AF65-F5344CB8AC3E}">
        <p14:creationId xmlns:p14="http://schemas.microsoft.com/office/powerpoint/2010/main" val="200359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77778-6E61-582B-1E27-A2D7A670E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A42E6E5-2010-8F1B-A2D8-E3BE36EC0174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46C6FC-FBAB-8A0C-C171-EDD7BE410EF3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4656301-7F69-BAE5-17F5-962DFBBD0909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2466F6-D66E-E8AD-8414-48EB6E278643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FF5B8E-19CC-4265-6209-1667ACCEA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C62C8B5-6FE2-C741-D000-EDAD6F6EE49E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FB5327-E4BB-730A-357C-2020B3713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7" y="1373994"/>
            <a:ext cx="3229340" cy="41545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AEA8FF-BD93-6911-9C52-27C583A64193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C913AC-32D6-FE0A-A21E-9370374095F3}"/>
              </a:ext>
            </a:extLst>
          </p:cNvPr>
          <p:cNvSpPr/>
          <p:nvPr/>
        </p:nvSpPr>
        <p:spPr>
          <a:xfrm>
            <a:off x="119551" y="200433"/>
            <a:ext cx="8994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Science Camp+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szakkör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őszi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szünetben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8A2237-3873-B18A-590C-158C4EAC91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285C29-0DC5-CD87-B20B-2467729F2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B03B7E6-07CF-F220-B1B7-BF12DD45A9AB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14" name="Picture 13" descr="Purple text on a white background&#10;&#10;AI-generated content may be incorrect.">
            <a:extLst>
              <a:ext uri="{FF2B5EF4-FFF2-40B4-BE49-F238E27FC236}">
                <a16:creationId xmlns:a16="http://schemas.microsoft.com/office/drawing/2014/main" id="{D3C6F391-FC35-CDD0-C729-711F7FB6AF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" t="10495" r="10495" b="12981"/>
          <a:stretch>
            <a:fillRect/>
          </a:stretch>
        </p:blipFill>
        <p:spPr>
          <a:xfrm>
            <a:off x="7489226" y="3549020"/>
            <a:ext cx="3103124" cy="2931688"/>
          </a:xfrm>
          <a:prstGeom prst="rect">
            <a:avLst/>
          </a:prstGeom>
          <a:ln w="133350" cap="sq">
            <a:solidFill>
              <a:srgbClr val="04B098"/>
            </a:solidFill>
            <a:miter lim="800000"/>
          </a:ln>
        </p:spPr>
      </p:pic>
      <p:pic>
        <p:nvPicPr>
          <p:cNvPr id="4098" name="Picture 2" descr="Cover Image for Matek programok az őszi szünetben - Science Camp+  2025">
            <a:extLst>
              <a:ext uri="{FF2B5EF4-FFF2-40B4-BE49-F238E27FC236}">
                <a16:creationId xmlns:a16="http://schemas.microsoft.com/office/drawing/2014/main" id="{B24CFC77-8EC4-6A4B-5071-08A1520C9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489" y="1373994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207791-398C-AD62-997A-8DFA75858FA2}"/>
              </a:ext>
            </a:extLst>
          </p:cNvPr>
          <p:cNvSpPr txBox="1"/>
          <p:nvPr/>
        </p:nvSpPr>
        <p:spPr>
          <a:xfrm>
            <a:off x="2701160" y="5263392"/>
            <a:ext cx="451264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Kétnapos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szakkör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őszi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szüneben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(~50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hu-H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38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F354A-82D1-0972-A5A7-D3757CD6C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>
            <a:extLst>
              <a:ext uri="{FF2B5EF4-FFF2-40B4-BE49-F238E27FC236}">
                <a16:creationId xmlns:a16="http://schemas.microsoft.com/office/drawing/2014/main" id="{5226CCA6-DD70-1F96-D8AF-34D0A8A96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1" b="46261"/>
          <a:stretch>
            <a:fillRect/>
          </a:stretch>
        </p:blipFill>
        <p:spPr bwMode="auto">
          <a:xfrm>
            <a:off x="0" y="1045846"/>
            <a:ext cx="3171481" cy="216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7A3915A9-AC8F-3FA5-DECE-0ECD364904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8"/>
          <a:stretch>
            <a:fillRect/>
          </a:stretch>
        </p:blipFill>
        <p:spPr>
          <a:xfrm>
            <a:off x="-16973" y="3181178"/>
            <a:ext cx="3479058" cy="368293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A69903-ABF0-1B28-A89A-0D4292E31BF5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937F94-BE56-2D9D-CA53-CEC62D24509E}"/>
                </a:ext>
              </a:extLst>
            </p:cNvPr>
            <p:cNvSpPr/>
            <p:nvPr/>
          </p:nvSpPr>
          <p:spPr>
            <a:xfrm>
              <a:off x="2009553" y="1058634"/>
              <a:ext cx="10182447" cy="5799366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AE6205-956B-3352-B20F-56A0C87B5629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E458ACB-2BAE-CD8A-EEC5-D38B184D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9EA2EA3-A1FA-E62C-29AE-EE5D973A2652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1B063A-2D19-FCFA-4CDA-E2C940CA9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518" y="2425941"/>
            <a:ext cx="40624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B000AFF-F9DE-7B8C-9CC8-F43749177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25" y="1267597"/>
            <a:ext cx="4062416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C1E243F-2BCF-6C55-B5A3-1FE4FD568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518" y="1297288"/>
            <a:ext cx="4062421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727A297-9EF5-10AD-5E01-9269C466B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25" y="2411168"/>
            <a:ext cx="40624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4A69571-C3A2-4C1F-E35D-BBE1610E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518" y="3554594"/>
            <a:ext cx="40624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05D009DE-322F-CB1C-207C-C572BDE1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25" y="3554739"/>
            <a:ext cx="406242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DC1D7E9-A6D9-C455-A668-5BDD99D84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518" y="4683247"/>
            <a:ext cx="4062422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3419694B-20E5-A7E1-84CF-BA8F65D15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518" y="5811901"/>
            <a:ext cx="4045272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6C49B480-8D62-F87A-DF27-36E951F82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25" y="4698311"/>
            <a:ext cx="4064000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A4979C-6FF7-039A-4C9F-D68852752A40}"/>
              </a:ext>
            </a:extLst>
          </p:cNvPr>
          <p:cNvSpPr/>
          <p:nvPr/>
        </p:nvSpPr>
        <p:spPr>
          <a:xfrm>
            <a:off x="0" y="-283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8513DC-7D7F-4977-57E5-FA7DDCDCD26F}"/>
              </a:ext>
            </a:extLst>
          </p:cNvPr>
          <p:cNvSpPr/>
          <p:nvPr/>
        </p:nvSpPr>
        <p:spPr>
          <a:xfrm>
            <a:off x="119551" y="200433"/>
            <a:ext cx="86228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D83263-C518-FAD2-B231-BB6B513117B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00907" y="-228497"/>
            <a:ext cx="3136663" cy="156833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5E5FA81-3D02-BF17-97EC-51419ED052E0}"/>
              </a:ext>
            </a:extLst>
          </p:cNvPr>
          <p:cNvGrpSpPr>
            <a:grpSpLocks noChangeAspect="1"/>
          </p:cNvGrpSpPr>
          <p:nvPr/>
        </p:nvGrpSpPr>
        <p:grpSpPr>
          <a:xfrm>
            <a:off x="676499" y="2982096"/>
            <a:ext cx="2374305" cy="2376831"/>
            <a:chOff x="5812799" y="243581"/>
            <a:chExt cx="4621162" cy="4626079"/>
          </a:xfrm>
        </p:grpSpPr>
        <p:sp>
          <p:nvSpPr>
            <p:cNvPr id="11" name="Freeform 25">
              <a:extLst>
                <a:ext uri="{FF2B5EF4-FFF2-40B4-BE49-F238E27FC236}">
                  <a16:creationId xmlns:a16="http://schemas.microsoft.com/office/drawing/2014/main" id="{3D50DA8D-27E2-1E47-69BD-B76B58136219}"/>
                </a:ext>
              </a:extLst>
            </p:cNvPr>
            <p:cNvSpPr/>
            <p:nvPr/>
          </p:nvSpPr>
          <p:spPr>
            <a:xfrm>
              <a:off x="6635192" y="450059"/>
              <a:ext cx="3396781" cy="4419601"/>
            </a:xfrm>
            <a:custGeom>
              <a:avLst/>
              <a:gdLst>
                <a:gd name="connsiteX0" fmla="*/ 1212886 w 3396781"/>
                <a:gd name="connsiteY0" fmla="*/ 0 h 4419601"/>
                <a:gd name="connsiteX1" fmla="*/ 1360370 w 3396781"/>
                <a:gd name="connsiteY1" fmla="*/ 9832 h 4419601"/>
                <a:gd name="connsiteX2" fmla="*/ 1488189 w 3396781"/>
                <a:gd name="connsiteY2" fmla="*/ 29497 h 4419601"/>
                <a:gd name="connsiteX3" fmla="*/ 1527518 w 3396781"/>
                <a:gd name="connsiteY3" fmla="*/ 39329 h 4419601"/>
                <a:gd name="connsiteX4" fmla="*/ 1625841 w 3396781"/>
                <a:gd name="connsiteY4" fmla="*/ 58994 h 4419601"/>
                <a:gd name="connsiteX5" fmla="*/ 1714331 w 3396781"/>
                <a:gd name="connsiteY5" fmla="*/ 78658 h 4419601"/>
                <a:gd name="connsiteX6" fmla="*/ 1743828 w 3396781"/>
                <a:gd name="connsiteY6" fmla="*/ 88490 h 4419601"/>
                <a:gd name="connsiteX7" fmla="*/ 1832318 w 3396781"/>
                <a:gd name="connsiteY7" fmla="*/ 127819 h 4419601"/>
                <a:gd name="connsiteX8" fmla="*/ 1901144 w 3396781"/>
                <a:gd name="connsiteY8" fmla="*/ 147484 h 4419601"/>
                <a:gd name="connsiteX9" fmla="*/ 1930641 w 3396781"/>
                <a:gd name="connsiteY9" fmla="*/ 167148 h 4419601"/>
                <a:gd name="connsiteX10" fmla="*/ 1989634 w 3396781"/>
                <a:gd name="connsiteY10" fmla="*/ 186813 h 4419601"/>
                <a:gd name="connsiteX11" fmla="*/ 2048628 w 3396781"/>
                <a:gd name="connsiteY11" fmla="*/ 216310 h 4419601"/>
                <a:gd name="connsiteX12" fmla="*/ 2117454 w 3396781"/>
                <a:gd name="connsiteY12" fmla="*/ 314632 h 4419601"/>
                <a:gd name="connsiteX13" fmla="*/ 2146950 w 3396781"/>
                <a:gd name="connsiteY13" fmla="*/ 344129 h 4419601"/>
                <a:gd name="connsiteX14" fmla="*/ 2186279 w 3396781"/>
                <a:gd name="connsiteY14" fmla="*/ 403123 h 4419601"/>
                <a:gd name="connsiteX15" fmla="*/ 2205944 w 3396781"/>
                <a:gd name="connsiteY15" fmla="*/ 432619 h 4419601"/>
                <a:gd name="connsiteX16" fmla="*/ 2264937 w 3396781"/>
                <a:gd name="connsiteY16" fmla="*/ 491613 h 4419601"/>
                <a:gd name="connsiteX17" fmla="*/ 2343595 w 3396781"/>
                <a:gd name="connsiteY17" fmla="*/ 609600 h 4419601"/>
                <a:gd name="connsiteX18" fmla="*/ 2382924 w 3396781"/>
                <a:gd name="connsiteY18" fmla="*/ 668594 h 4419601"/>
                <a:gd name="connsiteX19" fmla="*/ 2402589 w 3396781"/>
                <a:gd name="connsiteY19" fmla="*/ 737419 h 4419601"/>
                <a:gd name="connsiteX20" fmla="*/ 2412421 w 3396781"/>
                <a:gd name="connsiteY20" fmla="*/ 766916 h 4419601"/>
                <a:gd name="connsiteX21" fmla="*/ 2432086 w 3396781"/>
                <a:gd name="connsiteY21" fmla="*/ 845574 h 4419601"/>
                <a:gd name="connsiteX22" fmla="*/ 2441918 w 3396781"/>
                <a:gd name="connsiteY22" fmla="*/ 884903 h 4419601"/>
                <a:gd name="connsiteX23" fmla="*/ 2451750 w 3396781"/>
                <a:gd name="connsiteY23" fmla="*/ 914400 h 4419601"/>
                <a:gd name="connsiteX24" fmla="*/ 2441918 w 3396781"/>
                <a:gd name="connsiteY24" fmla="*/ 1140542 h 4419601"/>
                <a:gd name="connsiteX25" fmla="*/ 2412421 w 3396781"/>
                <a:gd name="connsiteY25" fmla="*/ 1248697 h 4419601"/>
                <a:gd name="connsiteX26" fmla="*/ 2392757 w 3396781"/>
                <a:gd name="connsiteY26" fmla="*/ 1288026 h 4419601"/>
                <a:gd name="connsiteX27" fmla="*/ 2382924 w 3396781"/>
                <a:gd name="connsiteY27" fmla="*/ 1317523 h 4419601"/>
                <a:gd name="connsiteX28" fmla="*/ 2363260 w 3396781"/>
                <a:gd name="connsiteY28" fmla="*/ 1356852 h 4419601"/>
                <a:gd name="connsiteX29" fmla="*/ 2353428 w 3396781"/>
                <a:gd name="connsiteY29" fmla="*/ 1386348 h 4419601"/>
                <a:gd name="connsiteX30" fmla="*/ 2333763 w 3396781"/>
                <a:gd name="connsiteY30" fmla="*/ 1425677 h 4419601"/>
                <a:gd name="connsiteX31" fmla="*/ 2294434 w 3396781"/>
                <a:gd name="connsiteY31" fmla="*/ 1494503 h 4419601"/>
                <a:gd name="connsiteX32" fmla="*/ 2274770 w 3396781"/>
                <a:gd name="connsiteY32" fmla="*/ 1563329 h 4419601"/>
                <a:gd name="connsiteX33" fmla="*/ 2235441 w 3396781"/>
                <a:gd name="connsiteY33" fmla="*/ 1632155 h 4419601"/>
                <a:gd name="connsiteX34" fmla="*/ 2205944 w 3396781"/>
                <a:gd name="connsiteY34" fmla="*/ 1651819 h 4419601"/>
                <a:gd name="connsiteX35" fmla="*/ 2176447 w 3396781"/>
                <a:gd name="connsiteY35" fmla="*/ 1681316 h 4419601"/>
                <a:gd name="connsiteX36" fmla="*/ 2137118 w 3396781"/>
                <a:gd name="connsiteY36" fmla="*/ 1740310 h 4419601"/>
                <a:gd name="connsiteX37" fmla="*/ 2127286 w 3396781"/>
                <a:gd name="connsiteY37" fmla="*/ 1769806 h 4419601"/>
                <a:gd name="connsiteX38" fmla="*/ 2107621 w 3396781"/>
                <a:gd name="connsiteY38" fmla="*/ 1868129 h 4419601"/>
                <a:gd name="connsiteX39" fmla="*/ 2117454 w 3396781"/>
                <a:gd name="connsiteY39" fmla="*/ 1927123 h 4419601"/>
                <a:gd name="connsiteX40" fmla="*/ 2146950 w 3396781"/>
                <a:gd name="connsiteY40" fmla="*/ 1946787 h 4419601"/>
                <a:gd name="connsiteX41" fmla="*/ 2205944 w 3396781"/>
                <a:gd name="connsiteY41" fmla="*/ 1995948 h 4419601"/>
                <a:gd name="connsiteX42" fmla="*/ 2234272 w 3396781"/>
                <a:gd name="connsiteY42" fmla="*/ 2004829 h 4419601"/>
                <a:gd name="connsiteX43" fmla="*/ 2231887 w 3396781"/>
                <a:gd name="connsiteY43" fmla="*/ 2003048 h 4419601"/>
                <a:gd name="connsiteX44" fmla="*/ 2241473 w 3396781"/>
                <a:gd name="connsiteY44" fmla="*/ 2009668 h 4419601"/>
                <a:gd name="connsiteX45" fmla="*/ 2264937 w 3396781"/>
                <a:gd name="connsiteY45" fmla="*/ 2025445 h 4419601"/>
                <a:gd name="connsiteX46" fmla="*/ 2274770 w 3396781"/>
                <a:gd name="connsiteY46" fmla="*/ 2054942 h 4419601"/>
                <a:gd name="connsiteX47" fmla="*/ 2294434 w 3396781"/>
                <a:gd name="connsiteY47" fmla="*/ 2153265 h 4419601"/>
                <a:gd name="connsiteX48" fmla="*/ 2304266 w 3396781"/>
                <a:gd name="connsiteY48" fmla="*/ 2241755 h 4419601"/>
                <a:gd name="connsiteX49" fmla="*/ 2323931 w 3396781"/>
                <a:gd name="connsiteY49" fmla="*/ 2271252 h 4419601"/>
                <a:gd name="connsiteX50" fmla="*/ 2382924 w 3396781"/>
                <a:gd name="connsiteY50" fmla="*/ 2320413 h 4419601"/>
                <a:gd name="connsiteX51" fmla="*/ 2422254 w 3396781"/>
                <a:gd name="connsiteY51" fmla="*/ 2349910 h 4419601"/>
                <a:gd name="connsiteX52" fmla="*/ 2500912 w 3396781"/>
                <a:gd name="connsiteY52" fmla="*/ 2418735 h 4419601"/>
                <a:gd name="connsiteX53" fmla="*/ 2559905 w 3396781"/>
                <a:gd name="connsiteY53" fmla="*/ 2477729 h 4419601"/>
                <a:gd name="connsiteX54" fmla="*/ 2658228 w 3396781"/>
                <a:gd name="connsiteY54" fmla="*/ 2566219 h 4419601"/>
                <a:gd name="connsiteX55" fmla="*/ 2736886 w 3396781"/>
                <a:gd name="connsiteY55" fmla="*/ 2654710 h 4419601"/>
                <a:gd name="connsiteX56" fmla="*/ 2766383 w 3396781"/>
                <a:gd name="connsiteY56" fmla="*/ 2674374 h 4419601"/>
                <a:gd name="connsiteX57" fmla="*/ 2835208 w 3396781"/>
                <a:gd name="connsiteY57" fmla="*/ 2743200 h 4419601"/>
                <a:gd name="connsiteX58" fmla="*/ 2864705 w 3396781"/>
                <a:gd name="connsiteY58" fmla="*/ 2772697 h 4419601"/>
                <a:gd name="connsiteX59" fmla="*/ 2913866 w 3396781"/>
                <a:gd name="connsiteY59" fmla="*/ 2812026 h 4419601"/>
                <a:gd name="connsiteX60" fmla="*/ 2943363 w 3396781"/>
                <a:gd name="connsiteY60" fmla="*/ 2831690 h 4419601"/>
                <a:gd name="connsiteX61" fmla="*/ 3002357 w 3396781"/>
                <a:gd name="connsiteY61" fmla="*/ 2890684 h 4419601"/>
                <a:gd name="connsiteX62" fmla="*/ 3031854 w 3396781"/>
                <a:gd name="connsiteY62" fmla="*/ 2920181 h 4419601"/>
                <a:gd name="connsiteX63" fmla="*/ 3051518 w 3396781"/>
                <a:gd name="connsiteY63" fmla="*/ 2949677 h 4419601"/>
                <a:gd name="connsiteX64" fmla="*/ 3110512 w 3396781"/>
                <a:gd name="connsiteY64" fmla="*/ 2989006 h 4419601"/>
                <a:gd name="connsiteX65" fmla="*/ 3179337 w 3396781"/>
                <a:gd name="connsiteY65" fmla="*/ 3048000 h 4419601"/>
                <a:gd name="connsiteX66" fmla="*/ 3238331 w 3396781"/>
                <a:gd name="connsiteY66" fmla="*/ 3087329 h 4419601"/>
                <a:gd name="connsiteX67" fmla="*/ 3307157 w 3396781"/>
                <a:gd name="connsiteY67" fmla="*/ 3175819 h 4419601"/>
                <a:gd name="connsiteX68" fmla="*/ 3326821 w 3396781"/>
                <a:gd name="connsiteY68" fmla="*/ 3205316 h 4419601"/>
                <a:gd name="connsiteX69" fmla="*/ 3375983 w 3396781"/>
                <a:gd name="connsiteY69" fmla="*/ 3293806 h 4419601"/>
                <a:gd name="connsiteX70" fmla="*/ 3385815 w 3396781"/>
                <a:gd name="connsiteY70" fmla="*/ 3342968 h 4419601"/>
                <a:gd name="connsiteX71" fmla="*/ 3396295 w 3396781"/>
                <a:gd name="connsiteY71" fmla="*/ 3406301 h 4419601"/>
                <a:gd name="connsiteX72" fmla="*/ 3396781 w 3396781"/>
                <a:gd name="connsiteY72" fmla="*/ 3409681 h 4419601"/>
                <a:gd name="connsiteX73" fmla="*/ 3271146 w 3396781"/>
                <a:gd name="connsiteY73" fmla="*/ 3577870 h 4419601"/>
                <a:gd name="connsiteX74" fmla="*/ 1488189 w 3396781"/>
                <a:gd name="connsiteY74" fmla="*/ 4419601 h 4419601"/>
                <a:gd name="connsiteX75" fmla="*/ 18445 w 3396781"/>
                <a:gd name="connsiteY75" fmla="*/ 3891415 h 4419601"/>
                <a:gd name="connsiteX76" fmla="*/ 0 w 3396781"/>
                <a:gd name="connsiteY76" fmla="*/ 3874633 h 4419601"/>
                <a:gd name="connsiteX77" fmla="*/ 13350 w 3396781"/>
                <a:gd name="connsiteY77" fmla="*/ 3834581 h 4419601"/>
                <a:gd name="connsiteX78" fmla="*/ 23183 w 3396781"/>
                <a:gd name="connsiteY78" fmla="*/ 3795252 h 4419601"/>
                <a:gd name="connsiteX79" fmla="*/ 42847 w 3396781"/>
                <a:gd name="connsiteY79" fmla="*/ 3736258 h 4419601"/>
                <a:gd name="connsiteX80" fmla="*/ 52679 w 3396781"/>
                <a:gd name="connsiteY80" fmla="*/ 3706761 h 4419601"/>
                <a:gd name="connsiteX81" fmla="*/ 62512 w 3396781"/>
                <a:gd name="connsiteY81" fmla="*/ 3667432 h 4419601"/>
                <a:gd name="connsiteX82" fmla="*/ 72344 w 3396781"/>
                <a:gd name="connsiteY82" fmla="*/ 3608439 h 4419601"/>
                <a:gd name="connsiteX83" fmla="*/ 92008 w 3396781"/>
                <a:gd name="connsiteY83" fmla="*/ 3549445 h 4419601"/>
                <a:gd name="connsiteX84" fmla="*/ 121505 w 3396781"/>
                <a:gd name="connsiteY84" fmla="*/ 3451123 h 4419601"/>
                <a:gd name="connsiteX85" fmla="*/ 141170 w 3396781"/>
                <a:gd name="connsiteY85" fmla="*/ 3421626 h 4419601"/>
                <a:gd name="connsiteX86" fmla="*/ 170666 w 3396781"/>
                <a:gd name="connsiteY86" fmla="*/ 3401961 h 4419601"/>
                <a:gd name="connsiteX87" fmla="*/ 190331 w 3396781"/>
                <a:gd name="connsiteY87" fmla="*/ 3372465 h 4419601"/>
                <a:gd name="connsiteX88" fmla="*/ 249324 w 3396781"/>
                <a:gd name="connsiteY88" fmla="*/ 3313471 h 4419601"/>
                <a:gd name="connsiteX89" fmla="*/ 278821 w 3396781"/>
                <a:gd name="connsiteY89" fmla="*/ 3224981 h 4419601"/>
                <a:gd name="connsiteX90" fmla="*/ 288654 w 3396781"/>
                <a:gd name="connsiteY90" fmla="*/ 3195484 h 4419601"/>
                <a:gd name="connsiteX91" fmla="*/ 318150 w 3396781"/>
                <a:gd name="connsiteY91" fmla="*/ 3057832 h 4419601"/>
                <a:gd name="connsiteX92" fmla="*/ 377144 w 3396781"/>
                <a:gd name="connsiteY92" fmla="*/ 2880852 h 4419601"/>
                <a:gd name="connsiteX93" fmla="*/ 386976 w 3396781"/>
                <a:gd name="connsiteY93" fmla="*/ 2851355 h 4419601"/>
                <a:gd name="connsiteX94" fmla="*/ 396808 w 3396781"/>
                <a:gd name="connsiteY94" fmla="*/ 2821858 h 4419601"/>
                <a:gd name="connsiteX95" fmla="*/ 436137 w 3396781"/>
                <a:gd name="connsiteY95" fmla="*/ 2762865 h 4419601"/>
                <a:gd name="connsiteX96" fmla="*/ 455802 w 3396781"/>
                <a:gd name="connsiteY96" fmla="*/ 2733368 h 4419601"/>
                <a:gd name="connsiteX97" fmla="*/ 465634 w 3396781"/>
                <a:gd name="connsiteY97" fmla="*/ 2703871 h 4419601"/>
                <a:gd name="connsiteX98" fmla="*/ 554124 w 3396781"/>
                <a:gd name="connsiteY98" fmla="*/ 2654710 h 4419601"/>
                <a:gd name="connsiteX99" fmla="*/ 672112 w 3396781"/>
                <a:gd name="connsiteY99" fmla="*/ 2576052 h 4419601"/>
                <a:gd name="connsiteX100" fmla="*/ 701608 w 3396781"/>
                <a:gd name="connsiteY100" fmla="*/ 2556387 h 4419601"/>
                <a:gd name="connsiteX101" fmla="*/ 760602 w 3396781"/>
                <a:gd name="connsiteY101" fmla="*/ 2536723 h 4419601"/>
                <a:gd name="connsiteX102" fmla="*/ 801873 w 3396781"/>
                <a:gd name="connsiteY102" fmla="*/ 2528497 h 4419601"/>
                <a:gd name="connsiteX103" fmla="*/ 815300 w 3396781"/>
                <a:gd name="connsiteY103" fmla="*/ 2525853 h 4419601"/>
                <a:gd name="connsiteX104" fmla="*/ 820830 w 3396781"/>
                <a:gd name="connsiteY104" fmla="*/ 2524786 h 4419601"/>
                <a:gd name="connsiteX105" fmla="*/ 819436 w 3396781"/>
                <a:gd name="connsiteY105" fmla="*/ 2525038 h 4419601"/>
                <a:gd name="connsiteX106" fmla="*/ 815300 w 3396781"/>
                <a:gd name="connsiteY106" fmla="*/ 2525853 h 4419601"/>
                <a:gd name="connsiteX107" fmla="*/ 813592 w 3396781"/>
                <a:gd name="connsiteY107" fmla="*/ 2526182 h 4419601"/>
                <a:gd name="connsiteX108" fmla="*/ 849092 w 3396781"/>
                <a:gd name="connsiteY108" fmla="*/ 2517058 h 4419601"/>
                <a:gd name="connsiteX109" fmla="*/ 927750 w 3396781"/>
                <a:gd name="connsiteY109" fmla="*/ 2497394 h 4419601"/>
                <a:gd name="connsiteX110" fmla="*/ 947415 w 3396781"/>
                <a:gd name="connsiteY110" fmla="*/ 2467897 h 4419601"/>
                <a:gd name="connsiteX111" fmla="*/ 967079 w 3396781"/>
                <a:gd name="connsiteY111" fmla="*/ 2408903 h 4419601"/>
                <a:gd name="connsiteX112" fmla="*/ 957247 w 3396781"/>
                <a:gd name="connsiteY112" fmla="*/ 2379406 h 4419601"/>
                <a:gd name="connsiteX113" fmla="*/ 868757 w 3396781"/>
                <a:gd name="connsiteY113" fmla="*/ 2310581 h 4419601"/>
                <a:gd name="connsiteX114" fmla="*/ 809763 w 3396781"/>
                <a:gd name="connsiteY114" fmla="*/ 2271252 h 4419601"/>
                <a:gd name="connsiteX115" fmla="*/ 780266 w 3396781"/>
                <a:gd name="connsiteY115" fmla="*/ 2251587 h 4419601"/>
                <a:gd name="connsiteX116" fmla="*/ 721273 w 3396781"/>
                <a:gd name="connsiteY116" fmla="*/ 2231923 h 4419601"/>
                <a:gd name="connsiteX117" fmla="*/ 475466 w 3396781"/>
                <a:gd name="connsiteY117" fmla="*/ 2212258 h 4419601"/>
                <a:gd name="connsiteX118" fmla="*/ 445970 w 3396781"/>
                <a:gd name="connsiteY118" fmla="*/ 2202426 h 4419601"/>
                <a:gd name="connsiteX119" fmla="*/ 327983 w 3396781"/>
                <a:gd name="connsiteY119" fmla="*/ 2192594 h 4419601"/>
                <a:gd name="connsiteX120" fmla="*/ 268989 w 3396781"/>
                <a:gd name="connsiteY120" fmla="*/ 2143432 h 4419601"/>
                <a:gd name="connsiteX121" fmla="*/ 239492 w 3396781"/>
                <a:gd name="connsiteY121" fmla="*/ 2045110 h 4419601"/>
                <a:gd name="connsiteX122" fmla="*/ 249324 w 3396781"/>
                <a:gd name="connsiteY122" fmla="*/ 1927123 h 4419601"/>
                <a:gd name="connsiteX123" fmla="*/ 259157 w 3396781"/>
                <a:gd name="connsiteY123" fmla="*/ 1868129 h 4419601"/>
                <a:gd name="connsiteX124" fmla="*/ 298486 w 3396781"/>
                <a:gd name="connsiteY124" fmla="*/ 1809135 h 4419601"/>
                <a:gd name="connsiteX125" fmla="*/ 318150 w 3396781"/>
                <a:gd name="connsiteY125" fmla="*/ 1779639 h 4419601"/>
                <a:gd name="connsiteX126" fmla="*/ 337815 w 3396781"/>
                <a:gd name="connsiteY126" fmla="*/ 1720645 h 4419601"/>
                <a:gd name="connsiteX127" fmla="*/ 298486 w 3396781"/>
                <a:gd name="connsiteY127" fmla="*/ 1671484 h 4419601"/>
                <a:gd name="connsiteX128" fmla="*/ 268989 w 3396781"/>
                <a:gd name="connsiteY128" fmla="*/ 1681316 h 4419601"/>
                <a:gd name="connsiteX129" fmla="*/ 249324 w 3396781"/>
                <a:gd name="connsiteY129" fmla="*/ 1651819 h 4419601"/>
                <a:gd name="connsiteX130" fmla="*/ 259157 w 3396781"/>
                <a:gd name="connsiteY130" fmla="*/ 1435510 h 4419601"/>
                <a:gd name="connsiteX131" fmla="*/ 268989 w 3396781"/>
                <a:gd name="connsiteY131" fmla="*/ 1386348 h 4419601"/>
                <a:gd name="connsiteX132" fmla="*/ 249324 w 3396781"/>
                <a:gd name="connsiteY132" fmla="*/ 1327355 h 4419601"/>
                <a:gd name="connsiteX133" fmla="*/ 239492 w 3396781"/>
                <a:gd name="connsiteY133" fmla="*/ 1297858 h 4419601"/>
                <a:gd name="connsiteX134" fmla="*/ 209995 w 3396781"/>
                <a:gd name="connsiteY134" fmla="*/ 1278194 h 4419601"/>
                <a:gd name="connsiteX135" fmla="*/ 200163 w 3396781"/>
                <a:gd name="connsiteY135" fmla="*/ 1248697 h 4419601"/>
                <a:gd name="connsiteX136" fmla="*/ 219828 w 3396781"/>
                <a:gd name="connsiteY136" fmla="*/ 1219200 h 4419601"/>
                <a:gd name="connsiteX137" fmla="*/ 278821 w 3396781"/>
                <a:gd name="connsiteY137" fmla="*/ 1170039 h 4419601"/>
                <a:gd name="connsiteX138" fmla="*/ 298486 w 3396781"/>
                <a:gd name="connsiteY138" fmla="*/ 1140542 h 4419601"/>
                <a:gd name="connsiteX139" fmla="*/ 327983 w 3396781"/>
                <a:gd name="connsiteY139" fmla="*/ 1120877 h 4419601"/>
                <a:gd name="connsiteX140" fmla="*/ 357479 w 3396781"/>
                <a:gd name="connsiteY140" fmla="*/ 1091381 h 4419601"/>
                <a:gd name="connsiteX141" fmla="*/ 386976 w 3396781"/>
                <a:gd name="connsiteY141" fmla="*/ 1071716 h 4419601"/>
                <a:gd name="connsiteX142" fmla="*/ 436137 w 3396781"/>
                <a:gd name="connsiteY142" fmla="*/ 1012723 h 4419601"/>
                <a:gd name="connsiteX143" fmla="*/ 465634 w 3396781"/>
                <a:gd name="connsiteY143" fmla="*/ 993058 h 4419601"/>
                <a:gd name="connsiteX144" fmla="*/ 514795 w 3396781"/>
                <a:gd name="connsiteY144" fmla="*/ 904568 h 4419601"/>
                <a:gd name="connsiteX145" fmla="*/ 495131 w 3396781"/>
                <a:gd name="connsiteY145" fmla="*/ 796413 h 4419601"/>
                <a:gd name="connsiteX146" fmla="*/ 455802 w 3396781"/>
                <a:gd name="connsiteY146" fmla="*/ 737419 h 4419601"/>
                <a:gd name="connsiteX147" fmla="*/ 436137 w 3396781"/>
                <a:gd name="connsiteY147" fmla="*/ 707923 h 4419601"/>
                <a:gd name="connsiteX148" fmla="*/ 475466 w 3396781"/>
                <a:gd name="connsiteY148" fmla="*/ 648929 h 4419601"/>
                <a:gd name="connsiteX149" fmla="*/ 495131 w 3396781"/>
                <a:gd name="connsiteY149" fmla="*/ 619432 h 4419601"/>
                <a:gd name="connsiteX150" fmla="*/ 519040 w 3396781"/>
                <a:gd name="connsiteY150" fmla="*/ 595384 h 4419601"/>
                <a:gd name="connsiteX151" fmla="*/ 528170 w 3396781"/>
                <a:gd name="connsiteY151" fmla="*/ 586029 h 4419601"/>
                <a:gd name="connsiteX152" fmla="*/ 526144 w 3396781"/>
                <a:gd name="connsiteY152" fmla="*/ 588201 h 4419601"/>
                <a:gd name="connsiteX153" fmla="*/ 554124 w 3396781"/>
                <a:gd name="connsiteY153" fmla="*/ 570271 h 4419601"/>
                <a:gd name="connsiteX154" fmla="*/ 583621 w 3396781"/>
                <a:gd name="connsiteY154" fmla="*/ 540774 h 4419601"/>
                <a:gd name="connsiteX155" fmla="*/ 613118 w 3396781"/>
                <a:gd name="connsiteY155" fmla="*/ 521110 h 4419601"/>
                <a:gd name="connsiteX156" fmla="*/ 662279 w 3396781"/>
                <a:gd name="connsiteY156" fmla="*/ 462116 h 4419601"/>
                <a:gd name="connsiteX157" fmla="*/ 721273 w 3396781"/>
                <a:gd name="connsiteY157" fmla="*/ 412955 h 4419601"/>
                <a:gd name="connsiteX158" fmla="*/ 780266 w 3396781"/>
                <a:gd name="connsiteY158" fmla="*/ 353961 h 4419601"/>
                <a:gd name="connsiteX159" fmla="*/ 799931 w 3396781"/>
                <a:gd name="connsiteY159" fmla="*/ 324465 h 4419601"/>
                <a:gd name="connsiteX160" fmla="*/ 829428 w 3396781"/>
                <a:gd name="connsiteY160" fmla="*/ 314632 h 4419601"/>
                <a:gd name="connsiteX161" fmla="*/ 858924 w 3396781"/>
                <a:gd name="connsiteY161" fmla="*/ 255639 h 4419601"/>
                <a:gd name="connsiteX162" fmla="*/ 849092 w 3396781"/>
                <a:gd name="connsiteY162" fmla="*/ 226142 h 4419601"/>
                <a:gd name="connsiteX163" fmla="*/ 809763 w 3396781"/>
                <a:gd name="connsiteY163" fmla="*/ 167148 h 4419601"/>
                <a:gd name="connsiteX164" fmla="*/ 819595 w 3396781"/>
                <a:gd name="connsiteY164" fmla="*/ 117987 h 4419601"/>
                <a:gd name="connsiteX165" fmla="*/ 849092 w 3396781"/>
                <a:gd name="connsiteY165" fmla="*/ 98323 h 4419601"/>
                <a:gd name="connsiteX166" fmla="*/ 908086 w 3396781"/>
                <a:gd name="connsiteY166" fmla="*/ 49161 h 4419601"/>
                <a:gd name="connsiteX167" fmla="*/ 976912 w 3396781"/>
                <a:gd name="connsiteY167" fmla="*/ 29497 h 4419601"/>
                <a:gd name="connsiteX168" fmla="*/ 1212886 w 3396781"/>
                <a:gd name="connsiteY168" fmla="*/ 0 h 441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396781" h="4419601">
                  <a:moveTo>
                    <a:pt x="1212886" y="0"/>
                  </a:moveTo>
                  <a:cubicBezTo>
                    <a:pt x="1262047" y="3277"/>
                    <a:pt x="1311302" y="5371"/>
                    <a:pt x="1360370" y="9832"/>
                  </a:cubicBezTo>
                  <a:cubicBezTo>
                    <a:pt x="1377672" y="11405"/>
                    <a:pt x="1467636" y="25387"/>
                    <a:pt x="1488189" y="29497"/>
                  </a:cubicBezTo>
                  <a:cubicBezTo>
                    <a:pt x="1501440" y="32147"/>
                    <a:pt x="1514305" y="36498"/>
                    <a:pt x="1527518" y="39329"/>
                  </a:cubicBezTo>
                  <a:cubicBezTo>
                    <a:pt x="1560199" y="46332"/>
                    <a:pt x="1593067" y="52439"/>
                    <a:pt x="1625841" y="58994"/>
                  </a:cubicBezTo>
                  <a:cubicBezTo>
                    <a:pt x="1659635" y="65753"/>
                    <a:pt x="1681930" y="69401"/>
                    <a:pt x="1714331" y="78658"/>
                  </a:cubicBezTo>
                  <a:cubicBezTo>
                    <a:pt x="1724296" y="81505"/>
                    <a:pt x="1733996" y="85213"/>
                    <a:pt x="1743828" y="88490"/>
                  </a:cubicBezTo>
                  <a:cubicBezTo>
                    <a:pt x="1782570" y="114319"/>
                    <a:pt x="1776149" y="113776"/>
                    <a:pt x="1832318" y="127819"/>
                  </a:cubicBezTo>
                  <a:cubicBezTo>
                    <a:pt x="1844915" y="130968"/>
                    <a:pt x="1887042" y="140433"/>
                    <a:pt x="1901144" y="147484"/>
                  </a:cubicBezTo>
                  <a:cubicBezTo>
                    <a:pt x="1911713" y="152769"/>
                    <a:pt x="1919843" y="162349"/>
                    <a:pt x="1930641" y="167148"/>
                  </a:cubicBezTo>
                  <a:cubicBezTo>
                    <a:pt x="1949583" y="175566"/>
                    <a:pt x="1972387" y="175315"/>
                    <a:pt x="1989634" y="186813"/>
                  </a:cubicBezTo>
                  <a:cubicBezTo>
                    <a:pt x="2027755" y="212226"/>
                    <a:pt x="2007921" y="202740"/>
                    <a:pt x="2048628" y="216310"/>
                  </a:cubicBezTo>
                  <a:cubicBezTo>
                    <a:pt x="2065553" y="241698"/>
                    <a:pt x="2095614" y="289151"/>
                    <a:pt x="2117454" y="314632"/>
                  </a:cubicBezTo>
                  <a:cubicBezTo>
                    <a:pt x="2126503" y="325189"/>
                    <a:pt x="2138413" y="333153"/>
                    <a:pt x="2146950" y="344129"/>
                  </a:cubicBezTo>
                  <a:cubicBezTo>
                    <a:pt x="2161460" y="362785"/>
                    <a:pt x="2173169" y="383458"/>
                    <a:pt x="2186279" y="403123"/>
                  </a:cubicBezTo>
                  <a:cubicBezTo>
                    <a:pt x="2192834" y="412955"/>
                    <a:pt x="2197588" y="424263"/>
                    <a:pt x="2205944" y="432619"/>
                  </a:cubicBezTo>
                  <a:cubicBezTo>
                    <a:pt x="2225608" y="452284"/>
                    <a:pt x="2249511" y="468474"/>
                    <a:pt x="2264937" y="491613"/>
                  </a:cubicBezTo>
                  <a:lnTo>
                    <a:pt x="2343595" y="609600"/>
                  </a:lnTo>
                  <a:lnTo>
                    <a:pt x="2382924" y="668594"/>
                  </a:lnTo>
                  <a:cubicBezTo>
                    <a:pt x="2406491" y="739289"/>
                    <a:pt x="2377908" y="651033"/>
                    <a:pt x="2402589" y="737419"/>
                  </a:cubicBezTo>
                  <a:cubicBezTo>
                    <a:pt x="2405436" y="747384"/>
                    <a:pt x="2409694" y="756917"/>
                    <a:pt x="2412421" y="766916"/>
                  </a:cubicBezTo>
                  <a:cubicBezTo>
                    <a:pt x="2419532" y="792990"/>
                    <a:pt x="2425531" y="819355"/>
                    <a:pt x="2432086" y="845574"/>
                  </a:cubicBezTo>
                  <a:cubicBezTo>
                    <a:pt x="2435363" y="858684"/>
                    <a:pt x="2437645" y="872083"/>
                    <a:pt x="2441918" y="884903"/>
                  </a:cubicBezTo>
                  <a:lnTo>
                    <a:pt x="2451750" y="914400"/>
                  </a:lnTo>
                  <a:cubicBezTo>
                    <a:pt x="2448473" y="989781"/>
                    <a:pt x="2447294" y="1065282"/>
                    <a:pt x="2441918" y="1140542"/>
                  </a:cubicBezTo>
                  <a:cubicBezTo>
                    <a:pt x="2440120" y="1165718"/>
                    <a:pt x="2422364" y="1228811"/>
                    <a:pt x="2412421" y="1248697"/>
                  </a:cubicBezTo>
                  <a:cubicBezTo>
                    <a:pt x="2405866" y="1261807"/>
                    <a:pt x="2398531" y="1274554"/>
                    <a:pt x="2392757" y="1288026"/>
                  </a:cubicBezTo>
                  <a:cubicBezTo>
                    <a:pt x="2388674" y="1297552"/>
                    <a:pt x="2387007" y="1307997"/>
                    <a:pt x="2382924" y="1317523"/>
                  </a:cubicBezTo>
                  <a:cubicBezTo>
                    <a:pt x="2377150" y="1330995"/>
                    <a:pt x="2369034" y="1343380"/>
                    <a:pt x="2363260" y="1356852"/>
                  </a:cubicBezTo>
                  <a:cubicBezTo>
                    <a:pt x="2359178" y="1366378"/>
                    <a:pt x="2357511" y="1376822"/>
                    <a:pt x="2353428" y="1386348"/>
                  </a:cubicBezTo>
                  <a:cubicBezTo>
                    <a:pt x="2347654" y="1399820"/>
                    <a:pt x="2341035" y="1412951"/>
                    <a:pt x="2333763" y="1425677"/>
                  </a:cubicBezTo>
                  <a:cubicBezTo>
                    <a:pt x="2305555" y="1475041"/>
                    <a:pt x="2319897" y="1435089"/>
                    <a:pt x="2294434" y="1494503"/>
                  </a:cubicBezTo>
                  <a:cubicBezTo>
                    <a:pt x="2270665" y="1549963"/>
                    <a:pt x="2299716" y="1496808"/>
                    <a:pt x="2274770" y="1563329"/>
                  </a:cubicBezTo>
                  <a:cubicBezTo>
                    <a:pt x="2270144" y="1575664"/>
                    <a:pt x="2246849" y="1620747"/>
                    <a:pt x="2235441" y="1632155"/>
                  </a:cubicBezTo>
                  <a:cubicBezTo>
                    <a:pt x="2227085" y="1640511"/>
                    <a:pt x="2215022" y="1644254"/>
                    <a:pt x="2205944" y="1651819"/>
                  </a:cubicBezTo>
                  <a:cubicBezTo>
                    <a:pt x="2195262" y="1660721"/>
                    <a:pt x="2184984" y="1670340"/>
                    <a:pt x="2176447" y="1681316"/>
                  </a:cubicBezTo>
                  <a:cubicBezTo>
                    <a:pt x="2161937" y="1699972"/>
                    <a:pt x="2137118" y="1740310"/>
                    <a:pt x="2137118" y="1740310"/>
                  </a:cubicBezTo>
                  <a:cubicBezTo>
                    <a:pt x="2133841" y="1750142"/>
                    <a:pt x="2129616" y="1759708"/>
                    <a:pt x="2127286" y="1769806"/>
                  </a:cubicBezTo>
                  <a:cubicBezTo>
                    <a:pt x="2119770" y="1802373"/>
                    <a:pt x="2107621" y="1868129"/>
                    <a:pt x="2107621" y="1868129"/>
                  </a:cubicBezTo>
                  <a:cubicBezTo>
                    <a:pt x="2110899" y="1887794"/>
                    <a:pt x="2108538" y="1909292"/>
                    <a:pt x="2117454" y="1927123"/>
                  </a:cubicBezTo>
                  <a:cubicBezTo>
                    <a:pt x="2122739" y="1937692"/>
                    <a:pt x="2137872" y="1939222"/>
                    <a:pt x="2146950" y="1946787"/>
                  </a:cubicBezTo>
                  <a:cubicBezTo>
                    <a:pt x="2179570" y="1973971"/>
                    <a:pt x="2169324" y="1977638"/>
                    <a:pt x="2205944" y="1995948"/>
                  </a:cubicBezTo>
                  <a:cubicBezTo>
                    <a:pt x="2246649" y="2016300"/>
                    <a:pt x="2240266" y="2009587"/>
                    <a:pt x="2234272" y="2004829"/>
                  </a:cubicBezTo>
                  <a:lnTo>
                    <a:pt x="2231887" y="2003048"/>
                  </a:lnTo>
                  <a:lnTo>
                    <a:pt x="2241473" y="2009668"/>
                  </a:lnTo>
                  <a:cubicBezTo>
                    <a:pt x="2246798" y="2013294"/>
                    <a:pt x="2254372" y="2018401"/>
                    <a:pt x="2264937" y="2025445"/>
                  </a:cubicBezTo>
                  <a:cubicBezTo>
                    <a:pt x="2268215" y="2035277"/>
                    <a:pt x="2271923" y="2044977"/>
                    <a:pt x="2274770" y="2054942"/>
                  </a:cubicBezTo>
                  <a:cubicBezTo>
                    <a:pt x="2284540" y="2089135"/>
                    <a:pt x="2289606" y="2117053"/>
                    <a:pt x="2294434" y="2153265"/>
                  </a:cubicBezTo>
                  <a:cubicBezTo>
                    <a:pt x="2298356" y="2182683"/>
                    <a:pt x="2297068" y="2212963"/>
                    <a:pt x="2304266" y="2241755"/>
                  </a:cubicBezTo>
                  <a:cubicBezTo>
                    <a:pt x="2307132" y="2253219"/>
                    <a:pt x="2316366" y="2262174"/>
                    <a:pt x="2323931" y="2271252"/>
                  </a:cubicBezTo>
                  <a:cubicBezTo>
                    <a:pt x="2350931" y="2303651"/>
                    <a:pt x="2351082" y="2297668"/>
                    <a:pt x="2382924" y="2320413"/>
                  </a:cubicBezTo>
                  <a:cubicBezTo>
                    <a:pt x="2396259" y="2329938"/>
                    <a:pt x="2409144" y="2340078"/>
                    <a:pt x="2422254" y="2349910"/>
                  </a:cubicBezTo>
                  <a:cubicBezTo>
                    <a:pt x="2477971" y="2433486"/>
                    <a:pt x="2386197" y="2304018"/>
                    <a:pt x="2500912" y="2418735"/>
                  </a:cubicBezTo>
                  <a:cubicBezTo>
                    <a:pt x="2520576" y="2438400"/>
                    <a:pt x="2537657" y="2461043"/>
                    <a:pt x="2559905" y="2477729"/>
                  </a:cubicBezTo>
                  <a:cubicBezTo>
                    <a:pt x="2593753" y="2503115"/>
                    <a:pt x="2634704" y="2530932"/>
                    <a:pt x="2658228" y="2566219"/>
                  </a:cubicBezTo>
                  <a:cubicBezTo>
                    <a:pt x="2681871" y="2601685"/>
                    <a:pt x="2696476" y="2627771"/>
                    <a:pt x="2736886" y="2654710"/>
                  </a:cubicBezTo>
                  <a:cubicBezTo>
                    <a:pt x="2746718" y="2661265"/>
                    <a:pt x="2757600" y="2666469"/>
                    <a:pt x="2766383" y="2674374"/>
                  </a:cubicBezTo>
                  <a:cubicBezTo>
                    <a:pt x="2790499" y="2696078"/>
                    <a:pt x="2812266" y="2720258"/>
                    <a:pt x="2835208" y="2743200"/>
                  </a:cubicBezTo>
                  <a:cubicBezTo>
                    <a:pt x="2845040" y="2753032"/>
                    <a:pt x="2853847" y="2764011"/>
                    <a:pt x="2864705" y="2772697"/>
                  </a:cubicBezTo>
                  <a:cubicBezTo>
                    <a:pt x="2881092" y="2785807"/>
                    <a:pt x="2897077" y="2799435"/>
                    <a:pt x="2913866" y="2812026"/>
                  </a:cubicBezTo>
                  <a:cubicBezTo>
                    <a:pt x="2923320" y="2819116"/>
                    <a:pt x="2934531" y="2823839"/>
                    <a:pt x="2943363" y="2831690"/>
                  </a:cubicBezTo>
                  <a:cubicBezTo>
                    <a:pt x="2964149" y="2850166"/>
                    <a:pt x="2982692" y="2871019"/>
                    <a:pt x="3002357" y="2890684"/>
                  </a:cubicBezTo>
                  <a:cubicBezTo>
                    <a:pt x="3012189" y="2900516"/>
                    <a:pt x="3024141" y="2908611"/>
                    <a:pt x="3031854" y="2920181"/>
                  </a:cubicBezTo>
                  <a:cubicBezTo>
                    <a:pt x="3038409" y="2930013"/>
                    <a:pt x="3042625" y="2941896"/>
                    <a:pt x="3051518" y="2949677"/>
                  </a:cubicBezTo>
                  <a:cubicBezTo>
                    <a:pt x="3069304" y="2965240"/>
                    <a:pt x="3093801" y="2972294"/>
                    <a:pt x="3110512" y="2989006"/>
                  </a:cubicBezTo>
                  <a:cubicBezTo>
                    <a:pt x="3144460" y="3022955"/>
                    <a:pt x="3137293" y="3018569"/>
                    <a:pt x="3179337" y="3048000"/>
                  </a:cubicBezTo>
                  <a:cubicBezTo>
                    <a:pt x="3198699" y="3061553"/>
                    <a:pt x="3221619" y="3070617"/>
                    <a:pt x="3238331" y="3087329"/>
                  </a:cubicBezTo>
                  <a:cubicBezTo>
                    <a:pt x="3284538" y="3133536"/>
                    <a:pt x="3260117" y="3105258"/>
                    <a:pt x="3307157" y="3175819"/>
                  </a:cubicBezTo>
                  <a:cubicBezTo>
                    <a:pt x="3313712" y="3185651"/>
                    <a:pt x="3322432" y="3194344"/>
                    <a:pt x="3326821" y="3205316"/>
                  </a:cubicBezTo>
                  <a:cubicBezTo>
                    <a:pt x="3352572" y="3269692"/>
                    <a:pt x="3335896" y="3240358"/>
                    <a:pt x="3375983" y="3293806"/>
                  </a:cubicBezTo>
                  <a:cubicBezTo>
                    <a:pt x="3379260" y="3310193"/>
                    <a:pt x="3382826" y="3326526"/>
                    <a:pt x="3385815" y="3342968"/>
                  </a:cubicBezTo>
                  <a:cubicBezTo>
                    <a:pt x="3390363" y="3367981"/>
                    <a:pt x="3393437" y="3387045"/>
                    <a:pt x="3396295" y="3406301"/>
                  </a:cubicBezTo>
                  <a:lnTo>
                    <a:pt x="3396781" y="3409681"/>
                  </a:lnTo>
                  <a:lnTo>
                    <a:pt x="3271146" y="3577870"/>
                  </a:lnTo>
                  <a:cubicBezTo>
                    <a:pt x="2847351" y="4091936"/>
                    <a:pt x="2205995" y="4419601"/>
                    <a:pt x="1488189" y="4419601"/>
                  </a:cubicBezTo>
                  <a:cubicBezTo>
                    <a:pt x="929896" y="4419601"/>
                    <a:pt x="417849" y="4221384"/>
                    <a:pt x="18445" y="3891415"/>
                  </a:cubicBezTo>
                  <a:lnTo>
                    <a:pt x="0" y="3874633"/>
                  </a:lnTo>
                  <a:lnTo>
                    <a:pt x="13350" y="3834581"/>
                  </a:lnTo>
                  <a:cubicBezTo>
                    <a:pt x="16628" y="3821471"/>
                    <a:pt x="19300" y="3808195"/>
                    <a:pt x="23183" y="3795252"/>
                  </a:cubicBezTo>
                  <a:cubicBezTo>
                    <a:pt x="29139" y="3775398"/>
                    <a:pt x="36292" y="3755923"/>
                    <a:pt x="42847" y="3736258"/>
                  </a:cubicBezTo>
                  <a:cubicBezTo>
                    <a:pt x="46124" y="3726426"/>
                    <a:pt x="50165" y="3716816"/>
                    <a:pt x="52679" y="3706761"/>
                  </a:cubicBezTo>
                  <a:cubicBezTo>
                    <a:pt x="55957" y="3693651"/>
                    <a:pt x="59862" y="3680683"/>
                    <a:pt x="62512" y="3667432"/>
                  </a:cubicBezTo>
                  <a:cubicBezTo>
                    <a:pt x="66422" y="3647884"/>
                    <a:pt x="67509" y="3627779"/>
                    <a:pt x="72344" y="3608439"/>
                  </a:cubicBezTo>
                  <a:cubicBezTo>
                    <a:pt x="77371" y="3588330"/>
                    <a:pt x="86980" y="3569554"/>
                    <a:pt x="92008" y="3549445"/>
                  </a:cubicBezTo>
                  <a:cubicBezTo>
                    <a:pt x="97504" y="3527463"/>
                    <a:pt x="111932" y="3465482"/>
                    <a:pt x="121505" y="3451123"/>
                  </a:cubicBezTo>
                  <a:cubicBezTo>
                    <a:pt x="128060" y="3441291"/>
                    <a:pt x="132814" y="3429982"/>
                    <a:pt x="141170" y="3421626"/>
                  </a:cubicBezTo>
                  <a:cubicBezTo>
                    <a:pt x="149526" y="3413270"/>
                    <a:pt x="160834" y="3408516"/>
                    <a:pt x="170666" y="3401961"/>
                  </a:cubicBezTo>
                  <a:cubicBezTo>
                    <a:pt x="177221" y="3392129"/>
                    <a:pt x="182480" y="3381297"/>
                    <a:pt x="190331" y="3372465"/>
                  </a:cubicBezTo>
                  <a:cubicBezTo>
                    <a:pt x="208807" y="3351680"/>
                    <a:pt x="249324" y="3313471"/>
                    <a:pt x="249324" y="3313471"/>
                  </a:cubicBezTo>
                  <a:lnTo>
                    <a:pt x="278821" y="3224981"/>
                  </a:lnTo>
                  <a:lnTo>
                    <a:pt x="288654" y="3195484"/>
                  </a:lnTo>
                  <a:cubicBezTo>
                    <a:pt x="296904" y="3145980"/>
                    <a:pt x="301818" y="3106826"/>
                    <a:pt x="318150" y="3057832"/>
                  </a:cubicBezTo>
                  <a:lnTo>
                    <a:pt x="377144" y="2880852"/>
                  </a:lnTo>
                  <a:lnTo>
                    <a:pt x="386976" y="2851355"/>
                  </a:lnTo>
                  <a:cubicBezTo>
                    <a:pt x="390253" y="2841523"/>
                    <a:pt x="391059" y="2830481"/>
                    <a:pt x="396808" y="2821858"/>
                  </a:cubicBezTo>
                  <a:lnTo>
                    <a:pt x="436137" y="2762865"/>
                  </a:lnTo>
                  <a:lnTo>
                    <a:pt x="455802" y="2733368"/>
                  </a:lnTo>
                  <a:cubicBezTo>
                    <a:pt x="459079" y="2723536"/>
                    <a:pt x="458305" y="2711200"/>
                    <a:pt x="465634" y="2703871"/>
                  </a:cubicBezTo>
                  <a:cubicBezTo>
                    <a:pt x="499442" y="2670063"/>
                    <a:pt x="517033" y="2667074"/>
                    <a:pt x="554124" y="2654710"/>
                  </a:cubicBezTo>
                  <a:lnTo>
                    <a:pt x="672112" y="2576052"/>
                  </a:lnTo>
                  <a:cubicBezTo>
                    <a:pt x="681944" y="2569497"/>
                    <a:pt x="690398" y="2560124"/>
                    <a:pt x="701608" y="2556387"/>
                  </a:cubicBezTo>
                  <a:cubicBezTo>
                    <a:pt x="721273" y="2549832"/>
                    <a:pt x="740276" y="2540788"/>
                    <a:pt x="760602" y="2536723"/>
                  </a:cubicBezTo>
                  <a:cubicBezTo>
                    <a:pt x="779148" y="2533014"/>
                    <a:pt x="792486" y="2530358"/>
                    <a:pt x="801873" y="2528497"/>
                  </a:cubicBezTo>
                  <a:lnTo>
                    <a:pt x="815300" y="2525853"/>
                  </a:lnTo>
                  <a:lnTo>
                    <a:pt x="820830" y="2524786"/>
                  </a:lnTo>
                  <a:cubicBezTo>
                    <a:pt x="822223" y="2524509"/>
                    <a:pt x="822177" y="2524507"/>
                    <a:pt x="819436" y="2525038"/>
                  </a:cubicBezTo>
                  <a:lnTo>
                    <a:pt x="815300" y="2525853"/>
                  </a:lnTo>
                  <a:lnTo>
                    <a:pt x="813592" y="2526182"/>
                  </a:lnTo>
                  <a:cubicBezTo>
                    <a:pt x="801538" y="2528449"/>
                    <a:pt x="786569" y="2530952"/>
                    <a:pt x="849092" y="2517058"/>
                  </a:cubicBezTo>
                  <a:cubicBezTo>
                    <a:pt x="920281" y="2501239"/>
                    <a:pt x="875042" y="2514963"/>
                    <a:pt x="927750" y="2497394"/>
                  </a:cubicBezTo>
                  <a:cubicBezTo>
                    <a:pt x="934305" y="2487562"/>
                    <a:pt x="942616" y="2478696"/>
                    <a:pt x="947415" y="2467897"/>
                  </a:cubicBezTo>
                  <a:cubicBezTo>
                    <a:pt x="955834" y="2448955"/>
                    <a:pt x="967079" y="2408903"/>
                    <a:pt x="967079" y="2408903"/>
                  </a:cubicBezTo>
                  <a:cubicBezTo>
                    <a:pt x="963802" y="2399071"/>
                    <a:pt x="962996" y="2388029"/>
                    <a:pt x="957247" y="2379406"/>
                  </a:cubicBezTo>
                  <a:cubicBezTo>
                    <a:pt x="938765" y="2351684"/>
                    <a:pt x="892192" y="2326205"/>
                    <a:pt x="868757" y="2310581"/>
                  </a:cubicBezTo>
                  <a:lnTo>
                    <a:pt x="809763" y="2271252"/>
                  </a:lnTo>
                  <a:cubicBezTo>
                    <a:pt x="799931" y="2264697"/>
                    <a:pt x="791477" y="2255324"/>
                    <a:pt x="780266" y="2251587"/>
                  </a:cubicBezTo>
                  <a:cubicBezTo>
                    <a:pt x="760602" y="2245032"/>
                    <a:pt x="741961" y="2233216"/>
                    <a:pt x="721273" y="2231923"/>
                  </a:cubicBezTo>
                  <a:cubicBezTo>
                    <a:pt x="534336" y="2220239"/>
                    <a:pt x="616177" y="2227892"/>
                    <a:pt x="475466" y="2212258"/>
                  </a:cubicBezTo>
                  <a:cubicBezTo>
                    <a:pt x="465634" y="2208981"/>
                    <a:pt x="456243" y="2203796"/>
                    <a:pt x="445970" y="2202426"/>
                  </a:cubicBezTo>
                  <a:cubicBezTo>
                    <a:pt x="406851" y="2197210"/>
                    <a:pt x="366682" y="2200334"/>
                    <a:pt x="327983" y="2192594"/>
                  </a:cubicBezTo>
                  <a:cubicBezTo>
                    <a:pt x="310872" y="2189172"/>
                    <a:pt x="278653" y="2153096"/>
                    <a:pt x="268989" y="2143432"/>
                  </a:cubicBezTo>
                  <a:cubicBezTo>
                    <a:pt x="245051" y="2071619"/>
                    <a:pt x="254351" y="2104548"/>
                    <a:pt x="239492" y="2045110"/>
                  </a:cubicBezTo>
                  <a:cubicBezTo>
                    <a:pt x="242769" y="2005781"/>
                    <a:pt x="244966" y="1966347"/>
                    <a:pt x="249324" y="1927123"/>
                  </a:cubicBezTo>
                  <a:cubicBezTo>
                    <a:pt x="251526" y="1907309"/>
                    <a:pt x="251489" y="1886531"/>
                    <a:pt x="259157" y="1868129"/>
                  </a:cubicBezTo>
                  <a:cubicBezTo>
                    <a:pt x="268247" y="1846313"/>
                    <a:pt x="285376" y="1828800"/>
                    <a:pt x="298486" y="1809135"/>
                  </a:cubicBezTo>
                  <a:cubicBezTo>
                    <a:pt x="305041" y="1799303"/>
                    <a:pt x="314413" y="1790849"/>
                    <a:pt x="318150" y="1779639"/>
                  </a:cubicBezTo>
                  <a:lnTo>
                    <a:pt x="337815" y="1720645"/>
                  </a:lnTo>
                  <a:cubicBezTo>
                    <a:pt x="330146" y="1697637"/>
                    <a:pt x="329880" y="1676716"/>
                    <a:pt x="298486" y="1671484"/>
                  </a:cubicBezTo>
                  <a:cubicBezTo>
                    <a:pt x="288263" y="1669780"/>
                    <a:pt x="278821" y="1678039"/>
                    <a:pt x="268989" y="1681316"/>
                  </a:cubicBezTo>
                  <a:cubicBezTo>
                    <a:pt x="262434" y="1671484"/>
                    <a:pt x="252433" y="1663220"/>
                    <a:pt x="249324" y="1651819"/>
                  </a:cubicBezTo>
                  <a:cubicBezTo>
                    <a:pt x="229031" y="1577410"/>
                    <a:pt x="244021" y="1511191"/>
                    <a:pt x="259157" y="1435510"/>
                  </a:cubicBezTo>
                  <a:lnTo>
                    <a:pt x="268989" y="1386348"/>
                  </a:lnTo>
                  <a:lnTo>
                    <a:pt x="249324" y="1327355"/>
                  </a:lnTo>
                  <a:cubicBezTo>
                    <a:pt x="246047" y="1317523"/>
                    <a:pt x="248116" y="1303607"/>
                    <a:pt x="239492" y="1297858"/>
                  </a:cubicBezTo>
                  <a:lnTo>
                    <a:pt x="209995" y="1278194"/>
                  </a:lnTo>
                  <a:cubicBezTo>
                    <a:pt x="206718" y="1268362"/>
                    <a:pt x="198459" y="1258920"/>
                    <a:pt x="200163" y="1248697"/>
                  </a:cubicBezTo>
                  <a:cubicBezTo>
                    <a:pt x="202106" y="1237041"/>
                    <a:pt x="212263" y="1228278"/>
                    <a:pt x="219828" y="1219200"/>
                  </a:cubicBezTo>
                  <a:cubicBezTo>
                    <a:pt x="243488" y="1190808"/>
                    <a:pt x="249815" y="1189375"/>
                    <a:pt x="278821" y="1170039"/>
                  </a:cubicBezTo>
                  <a:cubicBezTo>
                    <a:pt x="285376" y="1160207"/>
                    <a:pt x="290130" y="1148898"/>
                    <a:pt x="298486" y="1140542"/>
                  </a:cubicBezTo>
                  <a:cubicBezTo>
                    <a:pt x="306842" y="1132186"/>
                    <a:pt x="318905" y="1128442"/>
                    <a:pt x="327983" y="1120877"/>
                  </a:cubicBezTo>
                  <a:cubicBezTo>
                    <a:pt x="338665" y="1111976"/>
                    <a:pt x="346797" y="1100282"/>
                    <a:pt x="357479" y="1091381"/>
                  </a:cubicBezTo>
                  <a:cubicBezTo>
                    <a:pt x="366557" y="1083816"/>
                    <a:pt x="377898" y="1079281"/>
                    <a:pt x="386976" y="1071716"/>
                  </a:cubicBezTo>
                  <a:cubicBezTo>
                    <a:pt x="483626" y="991174"/>
                    <a:pt x="358793" y="1090067"/>
                    <a:pt x="436137" y="1012723"/>
                  </a:cubicBezTo>
                  <a:cubicBezTo>
                    <a:pt x="444493" y="1004367"/>
                    <a:pt x="455802" y="999613"/>
                    <a:pt x="465634" y="993058"/>
                  </a:cubicBezTo>
                  <a:cubicBezTo>
                    <a:pt x="510712" y="925442"/>
                    <a:pt x="497490" y="956486"/>
                    <a:pt x="514795" y="904568"/>
                  </a:cubicBezTo>
                  <a:cubicBezTo>
                    <a:pt x="512652" y="887428"/>
                    <a:pt x="509798" y="822814"/>
                    <a:pt x="495131" y="796413"/>
                  </a:cubicBezTo>
                  <a:cubicBezTo>
                    <a:pt x="483653" y="775753"/>
                    <a:pt x="468912" y="757084"/>
                    <a:pt x="455802" y="737419"/>
                  </a:cubicBezTo>
                  <a:lnTo>
                    <a:pt x="436137" y="707923"/>
                  </a:lnTo>
                  <a:lnTo>
                    <a:pt x="475466" y="648929"/>
                  </a:lnTo>
                  <a:cubicBezTo>
                    <a:pt x="482021" y="639097"/>
                    <a:pt x="486775" y="627788"/>
                    <a:pt x="495131" y="619432"/>
                  </a:cubicBezTo>
                  <a:cubicBezTo>
                    <a:pt x="505903" y="608660"/>
                    <a:pt x="513621" y="600882"/>
                    <a:pt x="519040" y="595384"/>
                  </a:cubicBezTo>
                  <a:lnTo>
                    <a:pt x="528170" y="586029"/>
                  </a:lnTo>
                  <a:lnTo>
                    <a:pt x="526144" y="588201"/>
                  </a:lnTo>
                  <a:cubicBezTo>
                    <a:pt x="519854" y="595239"/>
                    <a:pt x="513058" y="604493"/>
                    <a:pt x="554124" y="570271"/>
                  </a:cubicBezTo>
                  <a:cubicBezTo>
                    <a:pt x="564806" y="561369"/>
                    <a:pt x="572939" y="549676"/>
                    <a:pt x="583621" y="540774"/>
                  </a:cubicBezTo>
                  <a:cubicBezTo>
                    <a:pt x="592699" y="533209"/>
                    <a:pt x="604040" y="528675"/>
                    <a:pt x="613118" y="521110"/>
                  </a:cubicBezTo>
                  <a:cubicBezTo>
                    <a:pt x="660124" y="481939"/>
                    <a:pt x="627124" y="504303"/>
                    <a:pt x="662279" y="462116"/>
                  </a:cubicBezTo>
                  <a:cubicBezTo>
                    <a:pt x="710316" y="404471"/>
                    <a:pt x="671551" y="457152"/>
                    <a:pt x="721273" y="412955"/>
                  </a:cubicBezTo>
                  <a:cubicBezTo>
                    <a:pt x="742058" y="394479"/>
                    <a:pt x="764839" y="377100"/>
                    <a:pt x="780266" y="353961"/>
                  </a:cubicBezTo>
                  <a:cubicBezTo>
                    <a:pt x="786821" y="344129"/>
                    <a:pt x="790704" y="331847"/>
                    <a:pt x="799931" y="324465"/>
                  </a:cubicBezTo>
                  <a:cubicBezTo>
                    <a:pt x="808024" y="317991"/>
                    <a:pt x="819596" y="317910"/>
                    <a:pt x="829428" y="314632"/>
                  </a:cubicBezTo>
                  <a:cubicBezTo>
                    <a:pt x="839369" y="299719"/>
                    <a:pt x="858924" y="275992"/>
                    <a:pt x="858924" y="255639"/>
                  </a:cubicBezTo>
                  <a:cubicBezTo>
                    <a:pt x="858924" y="245275"/>
                    <a:pt x="854125" y="235202"/>
                    <a:pt x="849092" y="226142"/>
                  </a:cubicBezTo>
                  <a:cubicBezTo>
                    <a:pt x="837614" y="205482"/>
                    <a:pt x="809763" y="167148"/>
                    <a:pt x="809763" y="167148"/>
                  </a:cubicBezTo>
                  <a:cubicBezTo>
                    <a:pt x="813040" y="150761"/>
                    <a:pt x="811304" y="132497"/>
                    <a:pt x="819595" y="117987"/>
                  </a:cubicBezTo>
                  <a:cubicBezTo>
                    <a:pt x="825458" y="107727"/>
                    <a:pt x="840014" y="105888"/>
                    <a:pt x="849092" y="98323"/>
                  </a:cubicBezTo>
                  <a:cubicBezTo>
                    <a:pt x="881709" y="71142"/>
                    <a:pt x="871469" y="67470"/>
                    <a:pt x="908086" y="49161"/>
                  </a:cubicBezTo>
                  <a:cubicBezTo>
                    <a:pt x="924607" y="40901"/>
                    <a:pt x="961162" y="34222"/>
                    <a:pt x="976912" y="29497"/>
                  </a:cubicBezTo>
                  <a:cubicBezTo>
                    <a:pt x="1107648" y="-9724"/>
                    <a:pt x="970482" y="13467"/>
                    <a:pt x="1212886" y="0"/>
                  </a:cubicBezTo>
                  <a:close/>
                </a:path>
              </a:pathLst>
            </a:custGeom>
            <a:solidFill>
              <a:srgbClr val="EAE129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hu-HU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769C5CA7-F5AA-DE1A-7203-060439C3942B}"/>
                </a:ext>
              </a:extLst>
            </p:cNvPr>
            <p:cNvSpPr/>
            <p:nvPr/>
          </p:nvSpPr>
          <p:spPr>
            <a:xfrm>
              <a:off x="5812799" y="243581"/>
              <a:ext cx="4621162" cy="4081111"/>
            </a:xfrm>
            <a:custGeom>
              <a:avLst/>
              <a:gdLst>
                <a:gd name="connsiteX0" fmla="*/ 2310581 w 4621162"/>
                <a:gd name="connsiteY0" fmla="*/ 0 h 4081110"/>
                <a:gd name="connsiteX1" fmla="*/ 4621162 w 4621162"/>
                <a:gd name="connsiteY1" fmla="*/ 2313039 h 4081110"/>
                <a:gd name="connsiteX2" fmla="*/ 4226551 w 4621162"/>
                <a:gd name="connsiteY2" fmla="*/ 3606281 h 4081110"/>
                <a:gd name="connsiteX3" fmla="*/ 4219173 w 4621162"/>
                <a:gd name="connsiteY3" fmla="*/ 3616158 h 4081110"/>
                <a:gd name="connsiteX4" fmla="*/ 4218687 w 4621162"/>
                <a:gd name="connsiteY4" fmla="*/ 3612778 h 4081110"/>
                <a:gd name="connsiteX5" fmla="*/ 4208207 w 4621162"/>
                <a:gd name="connsiteY5" fmla="*/ 3549445 h 4081110"/>
                <a:gd name="connsiteX6" fmla="*/ 4198375 w 4621162"/>
                <a:gd name="connsiteY6" fmla="*/ 3500283 h 4081110"/>
                <a:gd name="connsiteX7" fmla="*/ 4149213 w 4621162"/>
                <a:gd name="connsiteY7" fmla="*/ 3411793 h 4081110"/>
                <a:gd name="connsiteX8" fmla="*/ 4129549 w 4621162"/>
                <a:gd name="connsiteY8" fmla="*/ 3382296 h 4081110"/>
                <a:gd name="connsiteX9" fmla="*/ 4060723 w 4621162"/>
                <a:gd name="connsiteY9" fmla="*/ 3293806 h 4081110"/>
                <a:gd name="connsiteX10" fmla="*/ 4001729 w 4621162"/>
                <a:gd name="connsiteY10" fmla="*/ 3254477 h 4081110"/>
                <a:gd name="connsiteX11" fmla="*/ 3932904 w 4621162"/>
                <a:gd name="connsiteY11" fmla="*/ 3195483 h 4081110"/>
                <a:gd name="connsiteX12" fmla="*/ 3873910 w 4621162"/>
                <a:gd name="connsiteY12" fmla="*/ 3156154 h 4081110"/>
                <a:gd name="connsiteX13" fmla="*/ 3854246 w 4621162"/>
                <a:gd name="connsiteY13" fmla="*/ 3126658 h 4081110"/>
                <a:gd name="connsiteX14" fmla="*/ 3824749 w 4621162"/>
                <a:gd name="connsiteY14" fmla="*/ 3097161 h 4081110"/>
                <a:gd name="connsiteX15" fmla="*/ 3765755 w 4621162"/>
                <a:gd name="connsiteY15" fmla="*/ 3038167 h 4081110"/>
                <a:gd name="connsiteX16" fmla="*/ 3736258 w 4621162"/>
                <a:gd name="connsiteY16" fmla="*/ 3018503 h 4081110"/>
                <a:gd name="connsiteX17" fmla="*/ 3687097 w 4621162"/>
                <a:gd name="connsiteY17" fmla="*/ 2979174 h 4081110"/>
                <a:gd name="connsiteX18" fmla="*/ 3657600 w 4621162"/>
                <a:gd name="connsiteY18" fmla="*/ 2949677 h 4081110"/>
                <a:gd name="connsiteX19" fmla="*/ 3588775 w 4621162"/>
                <a:gd name="connsiteY19" fmla="*/ 2880851 h 4081110"/>
                <a:gd name="connsiteX20" fmla="*/ 3559278 w 4621162"/>
                <a:gd name="connsiteY20" fmla="*/ 2861187 h 4081110"/>
                <a:gd name="connsiteX21" fmla="*/ 3480620 w 4621162"/>
                <a:gd name="connsiteY21" fmla="*/ 2772696 h 4081110"/>
                <a:gd name="connsiteX22" fmla="*/ 3382297 w 4621162"/>
                <a:gd name="connsiteY22" fmla="*/ 2684206 h 4081110"/>
                <a:gd name="connsiteX23" fmla="*/ 3323304 w 4621162"/>
                <a:gd name="connsiteY23" fmla="*/ 2625212 h 4081110"/>
                <a:gd name="connsiteX24" fmla="*/ 3244646 w 4621162"/>
                <a:gd name="connsiteY24" fmla="*/ 2556387 h 4081110"/>
                <a:gd name="connsiteX25" fmla="*/ 3205316 w 4621162"/>
                <a:gd name="connsiteY25" fmla="*/ 2526890 h 4081110"/>
                <a:gd name="connsiteX26" fmla="*/ 3146323 w 4621162"/>
                <a:gd name="connsiteY26" fmla="*/ 2477729 h 4081110"/>
                <a:gd name="connsiteX27" fmla="*/ 3126658 w 4621162"/>
                <a:gd name="connsiteY27" fmla="*/ 2448232 h 4081110"/>
                <a:gd name="connsiteX28" fmla="*/ 3116826 w 4621162"/>
                <a:gd name="connsiteY28" fmla="*/ 2359742 h 4081110"/>
                <a:gd name="connsiteX29" fmla="*/ 3097162 w 4621162"/>
                <a:gd name="connsiteY29" fmla="*/ 2261419 h 4081110"/>
                <a:gd name="connsiteX30" fmla="*/ 3087329 w 4621162"/>
                <a:gd name="connsiteY30" fmla="*/ 2231922 h 4081110"/>
                <a:gd name="connsiteX31" fmla="*/ 3063865 w 4621162"/>
                <a:gd name="connsiteY31" fmla="*/ 2216145 h 4081110"/>
                <a:gd name="connsiteX32" fmla="*/ 3054279 w 4621162"/>
                <a:gd name="connsiteY32" fmla="*/ 2209525 h 4081110"/>
                <a:gd name="connsiteX33" fmla="*/ 3052984 w 4621162"/>
                <a:gd name="connsiteY33" fmla="*/ 2208558 h 4081110"/>
                <a:gd name="connsiteX34" fmla="*/ 3053901 w 4621162"/>
                <a:gd name="connsiteY34" fmla="*/ 2209264 h 4081110"/>
                <a:gd name="connsiteX35" fmla="*/ 3054279 w 4621162"/>
                <a:gd name="connsiteY35" fmla="*/ 2209525 h 4081110"/>
                <a:gd name="connsiteX36" fmla="*/ 3056664 w 4621162"/>
                <a:gd name="connsiteY36" fmla="*/ 2211306 h 4081110"/>
                <a:gd name="connsiteX37" fmla="*/ 3028336 w 4621162"/>
                <a:gd name="connsiteY37" fmla="*/ 2202425 h 4081110"/>
                <a:gd name="connsiteX38" fmla="*/ 2969342 w 4621162"/>
                <a:gd name="connsiteY38" fmla="*/ 2153264 h 4081110"/>
                <a:gd name="connsiteX39" fmla="*/ 2939846 w 4621162"/>
                <a:gd name="connsiteY39" fmla="*/ 2133600 h 4081110"/>
                <a:gd name="connsiteX40" fmla="*/ 2930013 w 4621162"/>
                <a:gd name="connsiteY40" fmla="*/ 2074606 h 4081110"/>
                <a:gd name="connsiteX41" fmla="*/ 2949678 w 4621162"/>
                <a:gd name="connsiteY41" fmla="*/ 1976283 h 4081110"/>
                <a:gd name="connsiteX42" fmla="*/ 2959510 w 4621162"/>
                <a:gd name="connsiteY42" fmla="*/ 1946787 h 4081110"/>
                <a:gd name="connsiteX43" fmla="*/ 2998839 w 4621162"/>
                <a:gd name="connsiteY43" fmla="*/ 1887793 h 4081110"/>
                <a:gd name="connsiteX44" fmla="*/ 3028336 w 4621162"/>
                <a:gd name="connsiteY44" fmla="*/ 1858296 h 4081110"/>
                <a:gd name="connsiteX45" fmla="*/ 3057833 w 4621162"/>
                <a:gd name="connsiteY45" fmla="*/ 1838632 h 4081110"/>
                <a:gd name="connsiteX46" fmla="*/ 3097162 w 4621162"/>
                <a:gd name="connsiteY46" fmla="*/ 1769806 h 4081110"/>
                <a:gd name="connsiteX47" fmla="*/ 3116826 w 4621162"/>
                <a:gd name="connsiteY47" fmla="*/ 1700980 h 4081110"/>
                <a:gd name="connsiteX48" fmla="*/ 3156155 w 4621162"/>
                <a:gd name="connsiteY48" fmla="*/ 1632154 h 4081110"/>
                <a:gd name="connsiteX49" fmla="*/ 3175820 w 4621162"/>
                <a:gd name="connsiteY49" fmla="*/ 1592825 h 4081110"/>
                <a:gd name="connsiteX50" fmla="*/ 3185652 w 4621162"/>
                <a:gd name="connsiteY50" fmla="*/ 1563329 h 4081110"/>
                <a:gd name="connsiteX51" fmla="*/ 3205316 w 4621162"/>
                <a:gd name="connsiteY51" fmla="*/ 1524000 h 4081110"/>
                <a:gd name="connsiteX52" fmla="*/ 3215149 w 4621162"/>
                <a:gd name="connsiteY52" fmla="*/ 1494503 h 4081110"/>
                <a:gd name="connsiteX53" fmla="*/ 3234813 w 4621162"/>
                <a:gd name="connsiteY53" fmla="*/ 1455174 h 4081110"/>
                <a:gd name="connsiteX54" fmla="*/ 3264310 w 4621162"/>
                <a:gd name="connsiteY54" fmla="*/ 1347019 h 4081110"/>
                <a:gd name="connsiteX55" fmla="*/ 3274142 w 4621162"/>
                <a:gd name="connsiteY55" fmla="*/ 1120877 h 4081110"/>
                <a:gd name="connsiteX56" fmla="*/ 3264310 w 4621162"/>
                <a:gd name="connsiteY56" fmla="*/ 1091380 h 4081110"/>
                <a:gd name="connsiteX57" fmla="*/ 3254478 w 4621162"/>
                <a:gd name="connsiteY57" fmla="*/ 1052051 h 4081110"/>
                <a:gd name="connsiteX58" fmla="*/ 3234813 w 4621162"/>
                <a:gd name="connsiteY58" fmla="*/ 973393 h 4081110"/>
                <a:gd name="connsiteX59" fmla="*/ 3224981 w 4621162"/>
                <a:gd name="connsiteY59" fmla="*/ 943896 h 4081110"/>
                <a:gd name="connsiteX60" fmla="*/ 3205316 w 4621162"/>
                <a:gd name="connsiteY60" fmla="*/ 875071 h 4081110"/>
                <a:gd name="connsiteX61" fmla="*/ 3165987 w 4621162"/>
                <a:gd name="connsiteY61" fmla="*/ 816077 h 4081110"/>
                <a:gd name="connsiteX62" fmla="*/ 3087329 w 4621162"/>
                <a:gd name="connsiteY62" fmla="*/ 698090 h 4081110"/>
                <a:gd name="connsiteX63" fmla="*/ 3028336 w 4621162"/>
                <a:gd name="connsiteY63" fmla="*/ 639096 h 4081110"/>
                <a:gd name="connsiteX64" fmla="*/ 3008671 w 4621162"/>
                <a:gd name="connsiteY64" fmla="*/ 609600 h 4081110"/>
                <a:gd name="connsiteX65" fmla="*/ 2969342 w 4621162"/>
                <a:gd name="connsiteY65" fmla="*/ 550606 h 4081110"/>
                <a:gd name="connsiteX66" fmla="*/ 2939846 w 4621162"/>
                <a:gd name="connsiteY66" fmla="*/ 521109 h 4081110"/>
                <a:gd name="connsiteX67" fmla="*/ 2871020 w 4621162"/>
                <a:gd name="connsiteY67" fmla="*/ 422787 h 4081110"/>
                <a:gd name="connsiteX68" fmla="*/ 2812026 w 4621162"/>
                <a:gd name="connsiteY68" fmla="*/ 393290 h 4081110"/>
                <a:gd name="connsiteX69" fmla="*/ 2753033 w 4621162"/>
                <a:gd name="connsiteY69" fmla="*/ 373625 h 4081110"/>
                <a:gd name="connsiteX70" fmla="*/ 2723536 w 4621162"/>
                <a:gd name="connsiteY70" fmla="*/ 353961 h 4081110"/>
                <a:gd name="connsiteX71" fmla="*/ 2654710 w 4621162"/>
                <a:gd name="connsiteY71" fmla="*/ 334296 h 4081110"/>
                <a:gd name="connsiteX72" fmla="*/ 2566220 w 4621162"/>
                <a:gd name="connsiteY72" fmla="*/ 294967 h 4081110"/>
                <a:gd name="connsiteX73" fmla="*/ 2536723 w 4621162"/>
                <a:gd name="connsiteY73" fmla="*/ 285135 h 4081110"/>
                <a:gd name="connsiteX74" fmla="*/ 2448233 w 4621162"/>
                <a:gd name="connsiteY74" fmla="*/ 265471 h 4081110"/>
                <a:gd name="connsiteX75" fmla="*/ 2349910 w 4621162"/>
                <a:gd name="connsiteY75" fmla="*/ 245806 h 4081110"/>
                <a:gd name="connsiteX76" fmla="*/ 2310581 w 4621162"/>
                <a:gd name="connsiteY76" fmla="*/ 235974 h 4081110"/>
                <a:gd name="connsiteX77" fmla="*/ 2182762 w 4621162"/>
                <a:gd name="connsiteY77" fmla="*/ 216309 h 4081110"/>
                <a:gd name="connsiteX78" fmla="*/ 2035278 w 4621162"/>
                <a:gd name="connsiteY78" fmla="*/ 206477 h 4081110"/>
                <a:gd name="connsiteX79" fmla="*/ 1799304 w 4621162"/>
                <a:gd name="connsiteY79" fmla="*/ 235974 h 4081110"/>
                <a:gd name="connsiteX80" fmla="*/ 1730478 w 4621162"/>
                <a:gd name="connsiteY80" fmla="*/ 255638 h 4081110"/>
                <a:gd name="connsiteX81" fmla="*/ 1671484 w 4621162"/>
                <a:gd name="connsiteY81" fmla="*/ 304800 h 4081110"/>
                <a:gd name="connsiteX82" fmla="*/ 1641987 w 4621162"/>
                <a:gd name="connsiteY82" fmla="*/ 324464 h 4081110"/>
                <a:gd name="connsiteX83" fmla="*/ 1632155 w 4621162"/>
                <a:gd name="connsiteY83" fmla="*/ 373625 h 4081110"/>
                <a:gd name="connsiteX84" fmla="*/ 1671484 w 4621162"/>
                <a:gd name="connsiteY84" fmla="*/ 432619 h 4081110"/>
                <a:gd name="connsiteX85" fmla="*/ 1681316 w 4621162"/>
                <a:gd name="connsiteY85" fmla="*/ 462116 h 4081110"/>
                <a:gd name="connsiteX86" fmla="*/ 1651820 w 4621162"/>
                <a:gd name="connsiteY86" fmla="*/ 521109 h 4081110"/>
                <a:gd name="connsiteX87" fmla="*/ 1622323 w 4621162"/>
                <a:gd name="connsiteY87" fmla="*/ 530942 h 4081110"/>
                <a:gd name="connsiteX88" fmla="*/ 1602658 w 4621162"/>
                <a:gd name="connsiteY88" fmla="*/ 560438 h 4081110"/>
                <a:gd name="connsiteX89" fmla="*/ 1543665 w 4621162"/>
                <a:gd name="connsiteY89" fmla="*/ 619432 h 4081110"/>
                <a:gd name="connsiteX90" fmla="*/ 1484671 w 4621162"/>
                <a:gd name="connsiteY90" fmla="*/ 668593 h 4081110"/>
                <a:gd name="connsiteX91" fmla="*/ 1435510 w 4621162"/>
                <a:gd name="connsiteY91" fmla="*/ 727587 h 4081110"/>
                <a:gd name="connsiteX92" fmla="*/ 1406013 w 4621162"/>
                <a:gd name="connsiteY92" fmla="*/ 747251 h 4081110"/>
                <a:gd name="connsiteX93" fmla="*/ 1376516 w 4621162"/>
                <a:gd name="connsiteY93" fmla="*/ 776748 h 4081110"/>
                <a:gd name="connsiteX94" fmla="*/ 1348536 w 4621162"/>
                <a:gd name="connsiteY94" fmla="*/ 794678 h 4081110"/>
                <a:gd name="connsiteX95" fmla="*/ 1350562 w 4621162"/>
                <a:gd name="connsiteY95" fmla="*/ 792506 h 4081110"/>
                <a:gd name="connsiteX96" fmla="*/ 1351547 w 4621162"/>
                <a:gd name="connsiteY96" fmla="*/ 791496 h 4081110"/>
                <a:gd name="connsiteX97" fmla="*/ 1352404 w 4621162"/>
                <a:gd name="connsiteY97" fmla="*/ 790530 h 4081110"/>
                <a:gd name="connsiteX98" fmla="*/ 1350562 w 4621162"/>
                <a:gd name="connsiteY98" fmla="*/ 792506 h 4081110"/>
                <a:gd name="connsiteX99" fmla="*/ 1341432 w 4621162"/>
                <a:gd name="connsiteY99" fmla="*/ 801861 h 4081110"/>
                <a:gd name="connsiteX100" fmla="*/ 1317523 w 4621162"/>
                <a:gd name="connsiteY100" fmla="*/ 825909 h 4081110"/>
                <a:gd name="connsiteX101" fmla="*/ 1297858 w 4621162"/>
                <a:gd name="connsiteY101" fmla="*/ 855406 h 4081110"/>
                <a:gd name="connsiteX102" fmla="*/ 1258529 w 4621162"/>
                <a:gd name="connsiteY102" fmla="*/ 914400 h 4081110"/>
                <a:gd name="connsiteX103" fmla="*/ 1278194 w 4621162"/>
                <a:gd name="connsiteY103" fmla="*/ 943896 h 4081110"/>
                <a:gd name="connsiteX104" fmla="*/ 1317523 w 4621162"/>
                <a:gd name="connsiteY104" fmla="*/ 1002890 h 4081110"/>
                <a:gd name="connsiteX105" fmla="*/ 1337187 w 4621162"/>
                <a:gd name="connsiteY105" fmla="*/ 1111045 h 4081110"/>
                <a:gd name="connsiteX106" fmla="*/ 1288026 w 4621162"/>
                <a:gd name="connsiteY106" fmla="*/ 1199535 h 4081110"/>
                <a:gd name="connsiteX107" fmla="*/ 1258529 w 4621162"/>
                <a:gd name="connsiteY107" fmla="*/ 1219200 h 4081110"/>
                <a:gd name="connsiteX108" fmla="*/ 1209368 w 4621162"/>
                <a:gd name="connsiteY108" fmla="*/ 1278193 h 4081110"/>
                <a:gd name="connsiteX109" fmla="*/ 1179871 w 4621162"/>
                <a:gd name="connsiteY109" fmla="*/ 1297858 h 4081110"/>
                <a:gd name="connsiteX110" fmla="*/ 1150375 w 4621162"/>
                <a:gd name="connsiteY110" fmla="*/ 1327354 h 4081110"/>
                <a:gd name="connsiteX111" fmla="*/ 1120878 w 4621162"/>
                <a:gd name="connsiteY111" fmla="*/ 1347019 h 4081110"/>
                <a:gd name="connsiteX112" fmla="*/ 1101213 w 4621162"/>
                <a:gd name="connsiteY112" fmla="*/ 1376516 h 4081110"/>
                <a:gd name="connsiteX113" fmla="*/ 1042220 w 4621162"/>
                <a:gd name="connsiteY113" fmla="*/ 1425677 h 4081110"/>
                <a:gd name="connsiteX114" fmla="*/ 1022555 w 4621162"/>
                <a:gd name="connsiteY114" fmla="*/ 1455174 h 4081110"/>
                <a:gd name="connsiteX115" fmla="*/ 1032387 w 4621162"/>
                <a:gd name="connsiteY115" fmla="*/ 1484671 h 4081110"/>
                <a:gd name="connsiteX116" fmla="*/ 1061884 w 4621162"/>
                <a:gd name="connsiteY116" fmla="*/ 1504335 h 4081110"/>
                <a:gd name="connsiteX117" fmla="*/ 1071716 w 4621162"/>
                <a:gd name="connsiteY117" fmla="*/ 1533832 h 4081110"/>
                <a:gd name="connsiteX118" fmla="*/ 1091381 w 4621162"/>
                <a:gd name="connsiteY118" fmla="*/ 1592825 h 4081110"/>
                <a:gd name="connsiteX119" fmla="*/ 1081549 w 4621162"/>
                <a:gd name="connsiteY119" fmla="*/ 1641987 h 4081110"/>
                <a:gd name="connsiteX120" fmla="*/ 1071716 w 4621162"/>
                <a:gd name="connsiteY120" fmla="*/ 1858296 h 4081110"/>
                <a:gd name="connsiteX121" fmla="*/ 1091381 w 4621162"/>
                <a:gd name="connsiteY121" fmla="*/ 1887793 h 4081110"/>
                <a:gd name="connsiteX122" fmla="*/ 1120878 w 4621162"/>
                <a:gd name="connsiteY122" fmla="*/ 1877961 h 4081110"/>
                <a:gd name="connsiteX123" fmla="*/ 1160207 w 4621162"/>
                <a:gd name="connsiteY123" fmla="*/ 1927122 h 4081110"/>
                <a:gd name="connsiteX124" fmla="*/ 1140542 w 4621162"/>
                <a:gd name="connsiteY124" fmla="*/ 1986116 h 4081110"/>
                <a:gd name="connsiteX125" fmla="*/ 1120878 w 4621162"/>
                <a:gd name="connsiteY125" fmla="*/ 2015612 h 4081110"/>
                <a:gd name="connsiteX126" fmla="*/ 1081549 w 4621162"/>
                <a:gd name="connsiteY126" fmla="*/ 2074606 h 4081110"/>
                <a:gd name="connsiteX127" fmla="*/ 1071716 w 4621162"/>
                <a:gd name="connsiteY127" fmla="*/ 2133600 h 4081110"/>
                <a:gd name="connsiteX128" fmla="*/ 1061884 w 4621162"/>
                <a:gd name="connsiteY128" fmla="*/ 2251587 h 4081110"/>
                <a:gd name="connsiteX129" fmla="*/ 1091381 w 4621162"/>
                <a:gd name="connsiteY129" fmla="*/ 2349909 h 4081110"/>
                <a:gd name="connsiteX130" fmla="*/ 1150375 w 4621162"/>
                <a:gd name="connsiteY130" fmla="*/ 2399071 h 4081110"/>
                <a:gd name="connsiteX131" fmla="*/ 1268362 w 4621162"/>
                <a:gd name="connsiteY131" fmla="*/ 2408903 h 4081110"/>
                <a:gd name="connsiteX132" fmla="*/ 1297858 w 4621162"/>
                <a:gd name="connsiteY132" fmla="*/ 2418735 h 4081110"/>
                <a:gd name="connsiteX133" fmla="*/ 1543665 w 4621162"/>
                <a:gd name="connsiteY133" fmla="*/ 2438400 h 4081110"/>
                <a:gd name="connsiteX134" fmla="*/ 1602658 w 4621162"/>
                <a:gd name="connsiteY134" fmla="*/ 2458064 h 4081110"/>
                <a:gd name="connsiteX135" fmla="*/ 1632155 w 4621162"/>
                <a:gd name="connsiteY135" fmla="*/ 2477729 h 4081110"/>
                <a:gd name="connsiteX136" fmla="*/ 1691149 w 4621162"/>
                <a:gd name="connsiteY136" fmla="*/ 2517058 h 4081110"/>
                <a:gd name="connsiteX137" fmla="*/ 1779639 w 4621162"/>
                <a:gd name="connsiteY137" fmla="*/ 2585883 h 4081110"/>
                <a:gd name="connsiteX138" fmla="*/ 1789471 w 4621162"/>
                <a:gd name="connsiteY138" fmla="*/ 2615380 h 4081110"/>
                <a:gd name="connsiteX139" fmla="*/ 1769807 w 4621162"/>
                <a:gd name="connsiteY139" fmla="*/ 2674374 h 4081110"/>
                <a:gd name="connsiteX140" fmla="*/ 1750142 w 4621162"/>
                <a:gd name="connsiteY140" fmla="*/ 2703871 h 4081110"/>
                <a:gd name="connsiteX141" fmla="*/ 1671484 w 4621162"/>
                <a:gd name="connsiteY141" fmla="*/ 2723535 h 4081110"/>
                <a:gd name="connsiteX142" fmla="*/ 1635984 w 4621162"/>
                <a:gd name="connsiteY142" fmla="*/ 2732659 h 4081110"/>
                <a:gd name="connsiteX143" fmla="*/ 1637692 w 4621162"/>
                <a:gd name="connsiteY143" fmla="*/ 2732330 h 4081110"/>
                <a:gd name="connsiteX144" fmla="*/ 1624265 w 4621162"/>
                <a:gd name="connsiteY144" fmla="*/ 2734974 h 4081110"/>
                <a:gd name="connsiteX145" fmla="*/ 1582994 w 4621162"/>
                <a:gd name="connsiteY145" fmla="*/ 2743200 h 4081110"/>
                <a:gd name="connsiteX146" fmla="*/ 1524000 w 4621162"/>
                <a:gd name="connsiteY146" fmla="*/ 2762864 h 4081110"/>
                <a:gd name="connsiteX147" fmla="*/ 1494504 w 4621162"/>
                <a:gd name="connsiteY147" fmla="*/ 2782529 h 4081110"/>
                <a:gd name="connsiteX148" fmla="*/ 1376516 w 4621162"/>
                <a:gd name="connsiteY148" fmla="*/ 2861187 h 4081110"/>
                <a:gd name="connsiteX149" fmla="*/ 1288026 w 4621162"/>
                <a:gd name="connsiteY149" fmla="*/ 2910348 h 4081110"/>
                <a:gd name="connsiteX150" fmla="*/ 1278194 w 4621162"/>
                <a:gd name="connsiteY150" fmla="*/ 2939845 h 4081110"/>
                <a:gd name="connsiteX151" fmla="*/ 1258529 w 4621162"/>
                <a:gd name="connsiteY151" fmla="*/ 2969342 h 4081110"/>
                <a:gd name="connsiteX152" fmla="*/ 1219200 w 4621162"/>
                <a:gd name="connsiteY152" fmla="*/ 3028335 h 4081110"/>
                <a:gd name="connsiteX153" fmla="*/ 1209368 w 4621162"/>
                <a:gd name="connsiteY153" fmla="*/ 3057832 h 4081110"/>
                <a:gd name="connsiteX154" fmla="*/ 1199536 w 4621162"/>
                <a:gd name="connsiteY154" fmla="*/ 3087329 h 4081110"/>
                <a:gd name="connsiteX155" fmla="*/ 1140542 w 4621162"/>
                <a:gd name="connsiteY155" fmla="*/ 3264309 h 4081110"/>
                <a:gd name="connsiteX156" fmla="*/ 1111046 w 4621162"/>
                <a:gd name="connsiteY156" fmla="*/ 3401961 h 4081110"/>
                <a:gd name="connsiteX157" fmla="*/ 1101213 w 4621162"/>
                <a:gd name="connsiteY157" fmla="*/ 3431458 h 4081110"/>
                <a:gd name="connsiteX158" fmla="*/ 1071716 w 4621162"/>
                <a:gd name="connsiteY158" fmla="*/ 3519948 h 4081110"/>
                <a:gd name="connsiteX159" fmla="*/ 1012723 w 4621162"/>
                <a:gd name="connsiteY159" fmla="*/ 3578942 h 4081110"/>
                <a:gd name="connsiteX160" fmla="*/ 993058 w 4621162"/>
                <a:gd name="connsiteY160" fmla="*/ 3608438 h 4081110"/>
                <a:gd name="connsiteX161" fmla="*/ 963562 w 4621162"/>
                <a:gd name="connsiteY161" fmla="*/ 3628103 h 4081110"/>
                <a:gd name="connsiteX162" fmla="*/ 943897 w 4621162"/>
                <a:gd name="connsiteY162" fmla="*/ 3657600 h 4081110"/>
                <a:gd name="connsiteX163" fmla="*/ 914400 w 4621162"/>
                <a:gd name="connsiteY163" fmla="*/ 3755922 h 4081110"/>
                <a:gd name="connsiteX164" fmla="*/ 894736 w 4621162"/>
                <a:gd name="connsiteY164" fmla="*/ 3814916 h 4081110"/>
                <a:gd name="connsiteX165" fmla="*/ 884904 w 4621162"/>
                <a:gd name="connsiteY165" fmla="*/ 3873909 h 4081110"/>
                <a:gd name="connsiteX166" fmla="*/ 875071 w 4621162"/>
                <a:gd name="connsiteY166" fmla="*/ 3913238 h 4081110"/>
                <a:gd name="connsiteX167" fmla="*/ 865239 w 4621162"/>
                <a:gd name="connsiteY167" fmla="*/ 3942735 h 4081110"/>
                <a:gd name="connsiteX168" fmla="*/ 845575 w 4621162"/>
                <a:gd name="connsiteY168" fmla="*/ 4001729 h 4081110"/>
                <a:gd name="connsiteX169" fmla="*/ 835742 w 4621162"/>
                <a:gd name="connsiteY169" fmla="*/ 4041058 h 4081110"/>
                <a:gd name="connsiteX170" fmla="*/ 822392 w 4621162"/>
                <a:gd name="connsiteY170" fmla="*/ 4081110 h 4081110"/>
                <a:gd name="connsiteX171" fmla="*/ 676753 w 4621162"/>
                <a:gd name="connsiteY171" fmla="*/ 3948605 h 4081110"/>
                <a:gd name="connsiteX172" fmla="*/ 0 w 4621162"/>
                <a:gd name="connsiteY172" fmla="*/ 2313039 h 4081110"/>
                <a:gd name="connsiteX173" fmla="*/ 2310581 w 4621162"/>
                <a:gd name="connsiteY173" fmla="*/ 0 h 4081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4621162" h="4081110">
                  <a:moveTo>
                    <a:pt x="2310581" y="0"/>
                  </a:moveTo>
                  <a:cubicBezTo>
                    <a:pt x="3586680" y="0"/>
                    <a:pt x="4621162" y="1035583"/>
                    <a:pt x="4621162" y="2313039"/>
                  </a:cubicBezTo>
                  <a:cubicBezTo>
                    <a:pt x="4621162" y="2792085"/>
                    <a:pt x="4475688" y="3237118"/>
                    <a:pt x="4226551" y="3606281"/>
                  </a:cubicBezTo>
                  <a:lnTo>
                    <a:pt x="4219173" y="3616158"/>
                  </a:lnTo>
                  <a:lnTo>
                    <a:pt x="4218687" y="3612778"/>
                  </a:lnTo>
                  <a:cubicBezTo>
                    <a:pt x="4215829" y="3593522"/>
                    <a:pt x="4212755" y="3574458"/>
                    <a:pt x="4208207" y="3549445"/>
                  </a:cubicBezTo>
                  <a:cubicBezTo>
                    <a:pt x="4205218" y="3533003"/>
                    <a:pt x="4201652" y="3516670"/>
                    <a:pt x="4198375" y="3500283"/>
                  </a:cubicBezTo>
                  <a:cubicBezTo>
                    <a:pt x="4158288" y="3446835"/>
                    <a:pt x="4174964" y="3476169"/>
                    <a:pt x="4149213" y="3411793"/>
                  </a:cubicBezTo>
                  <a:cubicBezTo>
                    <a:pt x="4144824" y="3400821"/>
                    <a:pt x="4136104" y="3392128"/>
                    <a:pt x="4129549" y="3382296"/>
                  </a:cubicBezTo>
                  <a:cubicBezTo>
                    <a:pt x="4082509" y="3311735"/>
                    <a:pt x="4106930" y="3340013"/>
                    <a:pt x="4060723" y="3293806"/>
                  </a:cubicBezTo>
                  <a:cubicBezTo>
                    <a:pt x="4044011" y="3277094"/>
                    <a:pt x="4021091" y="3268030"/>
                    <a:pt x="4001729" y="3254477"/>
                  </a:cubicBezTo>
                  <a:cubicBezTo>
                    <a:pt x="3959685" y="3225046"/>
                    <a:pt x="3966852" y="3229432"/>
                    <a:pt x="3932904" y="3195483"/>
                  </a:cubicBezTo>
                  <a:cubicBezTo>
                    <a:pt x="3916193" y="3178771"/>
                    <a:pt x="3891696" y="3171717"/>
                    <a:pt x="3873910" y="3156154"/>
                  </a:cubicBezTo>
                  <a:cubicBezTo>
                    <a:pt x="3865017" y="3148373"/>
                    <a:pt x="3860801" y="3136490"/>
                    <a:pt x="3854246" y="3126658"/>
                  </a:cubicBezTo>
                  <a:cubicBezTo>
                    <a:pt x="3846533" y="3115088"/>
                    <a:pt x="3834581" y="3106993"/>
                    <a:pt x="3824749" y="3097161"/>
                  </a:cubicBezTo>
                  <a:cubicBezTo>
                    <a:pt x="3805084" y="3077496"/>
                    <a:pt x="3786541" y="3056643"/>
                    <a:pt x="3765755" y="3038167"/>
                  </a:cubicBezTo>
                  <a:cubicBezTo>
                    <a:pt x="3756923" y="3030316"/>
                    <a:pt x="3745712" y="3025593"/>
                    <a:pt x="3736258" y="3018503"/>
                  </a:cubicBezTo>
                  <a:cubicBezTo>
                    <a:pt x="3719469" y="3005912"/>
                    <a:pt x="3703484" y="2992284"/>
                    <a:pt x="3687097" y="2979174"/>
                  </a:cubicBezTo>
                  <a:cubicBezTo>
                    <a:pt x="3676239" y="2970488"/>
                    <a:pt x="3667432" y="2959509"/>
                    <a:pt x="3657600" y="2949677"/>
                  </a:cubicBezTo>
                  <a:cubicBezTo>
                    <a:pt x="3634658" y="2926735"/>
                    <a:pt x="3612891" y="2902555"/>
                    <a:pt x="3588775" y="2880851"/>
                  </a:cubicBezTo>
                  <a:cubicBezTo>
                    <a:pt x="3579992" y="2872946"/>
                    <a:pt x="3569110" y="2867742"/>
                    <a:pt x="3559278" y="2861187"/>
                  </a:cubicBezTo>
                  <a:cubicBezTo>
                    <a:pt x="3518868" y="2834248"/>
                    <a:pt x="3504263" y="2808162"/>
                    <a:pt x="3480620" y="2772696"/>
                  </a:cubicBezTo>
                  <a:cubicBezTo>
                    <a:pt x="3457096" y="2737409"/>
                    <a:pt x="3416145" y="2709592"/>
                    <a:pt x="3382297" y="2684206"/>
                  </a:cubicBezTo>
                  <a:cubicBezTo>
                    <a:pt x="3360049" y="2667520"/>
                    <a:pt x="3342968" y="2644877"/>
                    <a:pt x="3323304" y="2625212"/>
                  </a:cubicBezTo>
                  <a:cubicBezTo>
                    <a:pt x="3208589" y="2510495"/>
                    <a:pt x="3300363" y="2639963"/>
                    <a:pt x="3244646" y="2556387"/>
                  </a:cubicBezTo>
                  <a:cubicBezTo>
                    <a:pt x="3231536" y="2546555"/>
                    <a:pt x="3218651" y="2536415"/>
                    <a:pt x="3205316" y="2526890"/>
                  </a:cubicBezTo>
                  <a:cubicBezTo>
                    <a:pt x="3173474" y="2504145"/>
                    <a:pt x="3173323" y="2510128"/>
                    <a:pt x="3146323" y="2477729"/>
                  </a:cubicBezTo>
                  <a:cubicBezTo>
                    <a:pt x="3138758" y="2468651"/>
                    <a:pt x="3129524" y="2459696"/>
                    <a:pt x="3126658" y="2448232"/>
                  </a:cubicBezTo>
                  <a:cubicBezTo>
                    <a:pt x="3119460" y="2419440"/>
                    <a:pt x="3120748" y="2389160"/>
                    <a:pt x="3116826" y="2359742"/>
                  </a:cubicBezTo>
                  <a:cubicBezTo>
                    <a:pt x="3111998" y="2323530"/>
                    <a:pt x="3106932" y="2295612"/>
                    <a:pt x="3097162" y="2261419"/>
                  </a:cubicBezTo>
                  <a:cubicBezTo>
                    <a:pt x="3094315" y="2251454"/>
                    <a:pt x="3090607" y="2241754"/>
                    <a:pt x="3087329" y="2231922"/>
                  </a:cubicBezTo>
                  <a:cubicBezTo>
                    <a:pt x="3076764" y="2224878"/>
                    <a:pt x="3069190" y="2219771"/>
                    <a:pt x="3063865" y="2216145"/>
                  </a:cubicBezTo>
                  <a:lnTo>
                    <a:pt x="3054279" y="2209525"/>
                  </a:lnTo>
                  <a:lnTo>
                    <a:pt x="3052984" y="2208558"/>
                  </a:lnTo>
                  <a:cubicBezTo>
                    <a:pt x="3052276" y="2208067"/>
                    <a:pt x="3052334" y="2208151"/>
                    <a:pt x="3053901" y="2209264"/>
                  </a:cubicBezTo>
                  <a:lnTo>
                    <a:pt x="3054279" y="2209525"/>
                  </a:lnTo>
                  <a:lnTo>
                    <a:pt x="3056664" y="2211306"/>
                  </a:lnTo>
                  <a:cubicBezTo>
                    <a:pt x="3062658" y="2216064"/>
                    <a:pt x="3069041" y="2222777"/>
                    <a:pt x="3028336" y="2202425"/>
                  </a:cubicBezTo>
                  <a:cubicBezTo>
                    <a:pt x="2991716" y="2184115"/>
                    <a:pt x="3001962" y="2180448"/>
                    <a:pt x="2969342" y="2153264"/>
                  </a:cubicBezTo>
                  <a:cubicBezTo>
                    <a:pt x="2960264" y="2145699"/>
                    <a:pt x="2945131" y="2144169"/>
                    <a:pt x="2939846" y="2133600"/>
                  </a:cubicBezTo>
                  <a:cubicBezTo>
                    <a:pt x="2930930" y="2115769"/>
                    <a:pt x="2933291" y="2094271"/>
                    <a:pt x="2930013" y="2074606"/>
                  </a:cubicBezTo>
                  <a:cubicBezTo>
                    <a:pt x="2930013" y="2074606"/>
                    <a:pt x="2942162" y="2008850"/>
                    <a:pt x="2949678" y="1976283"/>
                  </a:cubicBezTo>
                  <a:cubicBezTo>
                    <a:pt x="2952008" y="1966185"/>
                    <a:pt x="2956233" y="1956619"/>
                    <a:pt x="2959510" y="1946787"/>
                  </a:cubicBezTo>
                  <a:cubicBezTo>
                    <a:pt x="2959510" y="1946787"/>
                    <a:pt x="2984329" y="1906449"/>
                    <a:pt x="2998839" y="1887793"/>
                  </a:cubicBezTo>
                  <a:cubicBezTo>
                    <a:pt x="3007376" y="1876817"/>
                    <a:pt x="3017654" y="1867198"/>
                    <a:pt x="3028336" y="1858296"/>
                  </a:cubicBezTo>
                  <a:cubicBezTo>
                    <a:pt x="3037414" y="1850731"/>
                    <a:pt x="3049477" y="1846988"/>
                    <a:pt x="3057833" y="1838632"/>
                  </a:cubicBezTo>
                  <a:cubicBezTo>
                    <a:pt x="3069241" y="1827224"/>
                    <a:pt x="3092536" y="1782141"/>
                    <a:pt x="3097162" y="1769806"/>
                  </a:cubicBezTo>
                  <a:cubicBezTo>
                    <a:pt x="3122108" y="1703285"/>
                    <a:pt x="3093057" y="1756440"/>
                    <a:pt x="3116826" y="1700980"/>
                  </a:cubicBezTo>
                  <a:cubicBezTo>
                    <a:pt x="3142289" y="1641566"/>
                    <a:pt x="3127947" y="1681518"/>
                    <a:pt x="3156155" y="1632154"/>
                  </a:cubicBezTo>
                  <a:cubicBezTo>
                    <a:pt x="3163427" y="1619428"/>
                    <a:pt x="3170046" y="1606297"/>
                    <a:pt x="3175820" y="1592825"/>
                  </a:cubicBezTo>
                  <a:cubicBezTo>
                    <a:pt x="3179903" y="1583299"/>
                    <a:pt x="3181570" y="1572855"/>
                    <a:pt x="3185652" y="1563329"/>
                  </a:cubicBezTo>
                  <a:cubicBezTo>
                    <a:pt x="3191426" y="1549857"/>
                    <a:pt x="3199542" y="1537472"/>
                    <a:pt x="3205316" y="1524000"/>
                  </a:cubicBezTo>
                  <a:cubicBezTo>
                    <a:pt x="3209399" y="1514474"/>
                    <a:pt x="3211066" y="1504029"/>
                    <a:pt x="3215149" y="1494503"/>
                  </a:cubicBezTo>
                  <a:cubicBezTo>
                    <a:pt x="3220923" y="1481031"/>
                    <a:pt x="3228258" y="1468284"/>
                    <a:pt x="3234813" y="1455174"/>
                  </a:cubicBezTo>
                  <a:cubicBezTo>
                    <a:pt x="3244756" y="1435288"/>
                    <a:pt x="3262512" y="1372195"/>
                    <a:pt x="3264310" y="1347019"/>
                  </a:cubicBezTo>
                  <a:cubicBezTo>
                    <a:pt x="3269686" y="1271759"/>
                    <a:pt x="3270865" y="1196258"/>
                    <a:pt x="3274142" y="1120877"/>
                  </a:cubicBezTo>
                  <a:lnTo>
                    <a:pt x="3264310" y="1091380"/>
                  </a:lnTo>
                  <a:cubicBezTo>
                    <a:pt x="3260037" y="1078560"/>
                    <a:pt x="3257755" y="1065161"/>
                    <a:pt x="3254478" y="1052051"/>
                  </a:cubicBezTo>
                  <a:cubicBezTo>
                    <a:pt x="3247923" y="1025832"/>
                    <a:pt x="3241924" y="999467"/>
                    <a:pt x="3234813" y="973393"/>
                  </a:cubicBezTo>
                  <a:cubicBezTo>
                    <a:pt x="3232086" y="963394"/>
                    <a:pt x="3227828" y="953861"/>
                    <a:pt x="3224981" y="943896"/>
                  </a:cubicBezTo>
                  <a:cubicBezTo>
                    <a:pt x="3200300" y="857510"/>
                    <a:pt x="3228883" y="945766"/>
                    <a:pt x="3205316" y="875071"/>
                  </a:cubicBezTo>
                  <a:lnTo>
                    <a:pt x="3165987" y="816077"/>
                  </a:lnTo>
                  <a:lnTo>
                    <a:pt x="3087329" y="698090"/>
                  </a:lnTo>
                  <a:cubicBezTo>
                    <a:pt x="3071903" y="674951"/>
                    <a:pt x="3048000" y="658761"/>
                    <a:pt x="3028336" y="639096"/>
                  </a:cubicBezTo>
                  <a:cubicBezTo>
                    <a:pt x="3019980" y="630740"/>
                    <a:pt x="3015226" y="619432"/>
                    <a:pt x="3008671" y="609600"/>
                  </a:cubicBezTo>
                  <a:cubicBezTo>
                    <a:pt x="2995561" y="589935"/>
                    <a:pt x="2983852" y="569262"/>
                    <a:pt x="2969342" y="550606"/>
                  </a:cubicBezTo>
                  <a:cubicBezTo>
                    <a:pt x="2960805" y="539630"/>
                    <a:pt x="2948895" y="531666"/>
                    <a:pt x="2939846" y="521109"/>
                  </a:cubicBezTo>
                  <a:cubicBezTo>
                    <a:pt x="2918006" y="495628"/>
                    <a:pt x="2887945" y="448175"/>
                    <a:pt x="2871020" y="422787"/>
                  </a:cubicBezTo>
                  <a:cubicBezTo>
                    <a:pt x="2830313" y="409217"/>
                    <a:pt x="2850147" y="418703"/>
                    <a:pt x="2812026" y="393290"/>
                  </a:cubicBezTo>
                  <a:cubicBezTo>
                    <a:pt x="2794779" y="381792"/>
                    <a:pt x="2771975" y="382043"/>
                    <a:pt x="2753033" y="373625"/>
                  </a:cubicBezTo>
                  <a:cubicBezTo>
                    <a:pt x="2742235" y="368826"/>
                    <a:pt x="2734105" y="359246"/>
                    <a:pt x="2723536" y="353961"/>
                  </a:cubicBezTo>
                  <a:cubicBezTo>
                    <a:pt x="2709434" y="346910"/>
                    <a:pt x="2667307" y="337445"/>
                    <a:pt x="2654710" y="334296"/>
                  </a:cubicBezTo>
                  <a:cubicBezTo>
                    <a:pt x="2598541" y="320253"/>
                    <a:pt x="2604962" y="320796"/>
                    <a:pt x="2566220" y="294967"/>
                  </a:cubicBezTo>
                  <a:cubicBezTo>
                    <a:pt x="2556388" y="291690"/>
                    <a:pt x="2546688" y="287982"/>
                    <a:pt x="2536723" y="285135"/>
                  </a:cubicBezTo>
                  <a:cubicBezTo>
                    <a:pt x="2504322" y="275878"/>
                    <a:pt x="2482027" y="272230"/>
                    <a:pt x="2448233" y="265471"/>
                  </a:cubicBezTo>
                  <a:cubicBezTo>
                    <a:pt x="2415459" y="258916"/>
                    <a:pt x="2382591" y="252809"/>
                    <a:pt x="2349910" y="245806"/>
                  </a:cubicBezTo>
                  <a:cubicBezTo>
                    <a:pt x="2336697" y="242975"/>
                    <a:pt x="2323832" y="238624"/>
                    <a:pt x="2310581" y="235974"/>
                  </a:cubicBezTo>
                  <a:cubicBezTo>
                    <a:pt x="2290028" y="231864"/>
                    <a:pt x="2200064" y="217882"/>
                    <a:pt x="2182762" y="216309"/>
                  </a:cubicBezTo>
                  <a:cubicBezTo>
                    <a:pt x="2133694" y="211848"/>
                    <a:pt x="2084439" y="209754"/>
                    <a:pt x="2035278" y="206477"/>
                  </a:cubicBezTo>
                  <a:cubicBezTo>
                    <a:pt x="1792874" y="219944"/>
                    <a:pt x="1930040" y="196753"/>
                    <a:pt x="1799304" y="235974"/>
                  </a:cubicBezTo>
                  <a:cubicBezTo>
                    <a:pt x="1783554" y="240699"/>
                    <a:pt x="1746999" y="247378"/>
                    <a:pt x="1730478" y="255638"/>
                  </a:cubicBezTo>
                  <a:cubicBezTo>
                    <a:pt x="1693861" y="273947"/>
                    <a:pt x="1704101" y="277619"/>
                    <a:pt x="1671484" y="304800"/>
                  </a:cubicBezTo>
                  <a:cubicBezTo>
                    <a:pt x="1662406" y="312365"/>
                    <a:pt x="1647850" y="314204"/>
                    <a:pt x="1641987" y="324464"/>
                  </a:cubicBezTo>
                  <a:cubicBezTo>
                    <a:pt x="1633696" y="338974"/>
                    <a:pt x="1635432" y="357238"/>
                    <a:pt x="1632155" y="373625"/>
                  </a:cubicBezTo>
                  <a:cubicBezTo>
                    <a:pt x="1632155" y="373625"/>
                    <a:pt x="1660006" y="411959"/>
                    <a:pt x="1671484" y="432619"/>
                  </a:cubicBezTo>
                  <a:cubicBezTo>
                    <a:pt x="1676517" y="441679"/>
                    <a:pt x="1681316" y="451752"/>
                    <a:pt x="1681316" y="462116"/>
                  </a:cubicBezTo>
                  <a:cubicBezTo>
                    <a:pt x="1681316" y="482469"/>
                    <a:pt x="1661761" y="506196"/>
                    <a:pt x="1651820" y="521109"/>
                  </a:cubicBezTo>
                  <a:cubicBezTo>
                    <a:pt x="1641988" y="524387"/>
                    <a:pt x="1630416" y="524468"/>
                    <a:pt x="1622323" y="530942"/>
                  </a:cubicBezTo>
                  <a:cubicBezTo>
                    <a:pt x="1613096" y="538324"/>
                    <a:pt x="1609213" y="550606"/>
                    <a:pt x="1602658" y="560438"/>
                  </a:cubicBezTo>
                  <a:cubicBezTo>
                    <a:pt x="1587231" y="583577"/>
                    <a:pt x="1564450" y="600956"/>
                    <a:pt x="1543665" y="619432"/>
                  </a:cubicBezTo>
                  <a:cubicBezTo>
                    <a:pt x="1493943" y="663629"/>
                    <a:pt x="1532708" y="610948"/>
                    <a:pt x="1484671" y="668593"/>
                  </a:cubicBezTo>
                  <a:cubicBezTo>
                    <a:pt x="1449516" y="710780"/>
                    <a:pt x="1482516" y="688416"/>
                    <a:pt x="1435510" y="727587"/>
                  </a:cubicBezTo>
                  <a:cubicBezTo>
                    <a:pt x="1426432" y="735152"/>
                    <a:pt x="1415091" y="739686"/>
                    <a:pt x="1406013" y="747251"/>
                  </a:cubicBezTo>
                  <a:cubicBezTo>
                    <a:pt x="1395331" y="756153"/>
                    <a:pt x="1387198" y="767846"/>
                    <a:pt x="1376516" y="776748"/>
                  </a:cubicBezTo>
                  <a:cubicBezTo>
                    <a:pt x="1335450" y="810970"/>
                    <a:pt x="1342246" y="801716"/>
                    <a:pt x="1348536" y="794678"/>
                  </a:cubicBezTo>
                  <a:lnTo>
                    <a:pt x="1350562" y="792506"/>
                  </a:lnTo>
                  <a:lnTo>
                    <a:pt x="1351547" y="791496"/>
                  </a:lnTo>
                  <a:cubicBezTo>
                    <a:pt x="1353124" y="789846"/>
                    <a:pt x="1353158" y="789761"/>
                    <a:pt x="1352404" y="790530"/>
                  </a:cubicBezTo>
                  <a:lnTo>
                    <a:pt x="1350562" y="792506"/>
                  </a:lnTo>
                  <a:lnTo>
                    <a:pt x="1341432" y="801861"/>
                  </a:lnTo>
                  <a:cubicBezTo>
                    <a:pt x="1336013" y="807359"/>
                    <a:pt x="1328295" y="815137"/>
                    <a:pt x="1317523" y="825909"/>
                  </a:cubicBezTo>
                  <a:cubicBezTo>
                    <a:pt x="1309167" y="834265"/>
                    <a:pt x="1304413" y="845574"/>
                    <a:pt x="1297858" y="855406"/>
                  </a:cubicBezTo>
                  <a:lnTo>
                    <a:pt x="1258529" y="914400"/>
                  </a:lnTo>
                  <a:lnTo>
                    <a:pt x="1278194" y="943896"/>
                  </a:lnTo>
                  <a:cubicBezTo>
                    <a:pt x="1291304" y="963561"/>
                    <a:pt x="1306045" y="982230"/>
                    <a:pt x="1317523" y="1002890"/>
                  </a:cubicBezTo>
                  <a:cubicBezTo>
                    <a:pt x="1332190" y="1029291"/>
                    <a:pt x="1335044" y="1093905"/>
                    <a:pt x="1337187" y="1111045"/>
                  </a:cubicBezTo>
                  <a:cubicBezTo>
                    <a:pt x="1319882" y="1162963"/>
                    <a:pt x="1333104" y="1131919"/>
                    <a:pt x="1288026" y="1199535"/>
                  </a:cubicBezTo>
                  <a:cubicBezTo>
                    <a:pt x="1278194" y="1206090"/>
                    <a:pt x="1266885" y="1210844"/>
                    <a:pt x="1258529" y="1219200"/>
                  </a:cubicBezTo>
                  <a:cubicBezTo>
                    <a:pt x="1181185" y="1296544"/>
                    <a:pt x="1306018" y="1197651"/>
                    <a:pt x="1209368" y="1278193"/>
                  </a:cubicBezTo>
                  <a:cubicBezTo>
                    <a:pt x="1200290" y="1285758"/>
                    <a:pt x="1188949" y="1290293"/>
                    <a:pt x="1179871" y="1297858"/>
                  </a:cubicBezTo>
                  <a:cubicBezTo>
                    <a:pt x="1169189" y="1306759"/>
                    <a:pt x="1161057" y="1318453"/>
                    <a:pt x="1150375" y="1327354"/>
                  </a:cubicBezTo>
                  <a:cubicBezTo>
                    <a:pt x="1141297" y="1334919"/>
                    <a:pt x="1129234" y="1338663"/>
                    <a:pt x="1120878" y="1347019"/>
                  </a:cubicBezTo>
                  <a:cubicBezTo>
                    <a:pt x="1112522" y="1355375"/>
                    <a:pt x="1107768" y="1366684"/>
                    <a:pt x="1101213" y="1376516"/>
                  </a:cubicBezTo>
                  <a:cubicBezTo>
                    <a:pt x="1072207" y="1395852"/>
                    <a:pt x="1065880" y="1397285"/>
                    <a:pt x="1042220" y="1425677"/>
                  </a:cubicBezTo>
                  <a:cubicBezTo>
                    <a:pt x="1034655" y="1434755"/>
                    <a:pt x="1024498" y="1443518"/>
                    <a:pt x="1022555" y="1455174"/>
                  </a:cubicBezTo>
                  <a:cubicBezTo>
                    <a:pt x="1020851" y="1465397"/>
                    <a:pt x="1029110" y="1474839"/>
                    <a:pt x="1032387" y="1484671"/>
                  </a:cubicBezTo>
                  <a:lnTo>
                    <a:pt x="1061884" y="1504335"/>
                  </a:lnTo>
                  <a:cubicBezTo>
                    <a:pt x="1070508" y="1510084"/>
                    <a:pt x="1068439" y="1524000"/>
                    <a:pt x="1071716" y="1533832"/>
                  </a:cubicBezTo>
                  <a:lnTo>
                    <a:pt x="1091381" y="1592825"/>
                  </a:lnTo>
                  <a:lnTo>
                    <a:pt x="1081549" y="1641987"/>
                  </a:lnTo>
                  <a:cubicBezTo>
                    <a:pt x="1066413" y="1717668"/>
                    <a:pt x="1051423" y="1783887"/>
                    <a:pt x="1071716" y="1858296"/>
                  </a:cubicBezTo>
                  <a:cubicBezTo>
                    <a:pt x="1074825" y="1869697"/>
                    <a:pt x="1084826" y="1877961"/>
                    <a:pt x="1091381" y="1887793"/>
                  </a:cubicBezTo>
                  <a:cubicBezTo>
                    <a:pt x="1101213" y="1884516"/>
                    <a:pt x="1110655" y="1876257"/>
                    <a:pt x="1120878" y="1877961"/>
                  </a:cubicBezTo>
                  <a:cubicBezTo>
                    <a:pt x="1152272" y="1883193"/>
                    <a:pt x="1152538" y="1904114"/>
                    <a:pt x="1160207" y="1927122"/>
                  </a:cubicBezTo>
                  <a:lnTo>
                    <a:pt x="1140542" y="1986116"/>
                  </a:lnTo>
                  <a:cubicBezTo>
                    <a:pt x="1136805" y="1997326"/>
                    <a:pt x="1127433" y="2005780"/>
                    <a:pt x="1120878" y="2015612"/>
                  </a:cubicBezTo>
                  <a:cubicBezTo>
                    <a:pt x="1107768" y="2035277"/>
                    <a:pt x="1090639" y="2052790"/>
                    <a:pt x="1081549" y="2074606"/>
                  </a:cubicBezTo>
                  <a:cubicBezTo>
                    <a:pt x="1073881" y="2093008"/>
                    <a:pt x="1073918" y="2113786"/>
                    <a:pt x="1071716" y="2133600"/>
                  </a:cubicBezTo>
                  <a:cubicBezTo>
                    <a:pt x="1067358" y="2172824"/>
                    <a:pt x="1065161" y="2212258"/>
                    <a:pt x="1061884" y="2251587"/>
                  </a:cubicBezTo>
                  <a:cubicBezTo>
                    <a:pt x="1076743" y="2311025"/>
                    <a:pt x="1067443" y="2278096"/>
                    <a:pt x="1091381" y="2349909"/>
                  </a:cubicBezTo>
                  <a:cubicBezTo>
                    <a:pt x="1101045" y="2359573"/>
                    <a:pt x="1133264" y="2395649"/>
                    <a:pt x="1150375" y="2399071"/>
                  </a:cubicBezTo>
                  <a:cubicBezTo>
                    <a:pt x="1189074" y="2406811"/>
                    <a:pt x="1229243" y="2403687"/>
                    <a:pt x="1268362" y="2408903"/>
                  </a:cubicBezTo>
                  <a:cubicBezTo>
                    <a:pt x="1278635" y="2410273"/>
                    <a:pt x="1288026" y="2415458"/>
                    <a:pt x="1297858" y="2418735"/>
                  </a:cubicBezTo>
                  <a:cubicBezTo>
                    <a:pt x="1438569" y="2434369"/>
                    <a:pt x="1356728" y="2426716"/>
                    <a:pt x="1543665" y="2438400"/>
                  </a:cubicBezTo>
                  <a:cubicBezTo>
                    <a:pt x="1564353" y="2439693"/>
                    <a:pt x="1582994" y="2451509"/>
                    <a:pt x="1602658" y="2458064"/>
                  </a:cubicBezTo>
                  <a:cubicBezTo>
                    <a:pt x="1613869" y="2461801"/>
                    <a:pt x="1622323" y="2471174"/>
                    <a:pt x="1632155" y="2477729"/>
                  </a:cubicBezTo>
                  <a:lnTo>
                    <a:pt x="1691149" y="2517058"/>
                  </a:lnTo>
                  <a:cubicBezTo>
                    <a:pt x="1714584" y="2532682"/>
                    <a:pt x="1761157" y="2558161"/>
                    <a:pt x="1779639" y="2585883"/>
                  </a:cubicBezTo>
                  <a:cubicBezTo>
                    <a:pt x="1785388" y="2594506"/>
                    <a:pt x="1786194" y="2605548"/>
                    <a:pt x="1789471" y="2615380"/>
                  </a:cubicBezTo>
                  <a:cubicBezTo>
                    <a:pt x="1789471" y="2615380"/>
                    <a:pt x="1778226" y="2655432"/>
                    <a:pt x="1769807" y="2674374"/>
                  </a:cubicBezTo>
                  <a:cubicBezTo>
                    <a:pt x="1765008" y="2685173"/>
                    <a:pt x="1756697" y="2694039"/>
                    <a:pt x="1750142" y="2703871"/>
                  </a:cubicBezTo>
                  <a:cubicBezTo>
                    <a:pt x="1697434" y="2721440"/>
                    <a:pt x="1742673" y="2707716"/>
                    <a:pt x="1671484" y="2723535"/>
                  </a:cubicBezTo>
                  <a:cubicBezTo>
                    <a:pt x="1608961" y="2737429"/>
                    <a:pt x="1623930" y="2734926"/>
                    <a:pt x="1635984" y="2732659"/>
                  </a:cubicBezTo>
                  <a:lnTo>
                    <a:pt x="1637692" y="2732330"/>
                  </a:lnTo>
                  <a:lnTo>
                    <a:pt x="1624265" y="2734974"/>
                  </a:lnTo>
                  <a:cubicBezTo>
                    <a:pt x="1614878" y="2736835"/>
                    <a:pt x="1601540" y="2739491"/>
                    <a:pt x="1582994" y="2743200"/>
                  </a:cubicBezTo>
                  <a:cubicBezTo>
                    <a:pt x="1562668" y="2747265"/>
                    <a:pt x="1543665" y="2756309"/>
                    <a:pt x="1524000" y="2762864"/>
                  </a:cubicBezTo>
                  <a:cubicBezTo>
                    <a:pt x="1512790" y="2766601"/>
                    <a:pt x="1504336" y="2775974"/>
                    <a:pt x="1494504" y="2782529"/>
                  </a:cubicBezTo>
                  <a:lnTo>
                    <a:pt x="1376516" y="2861187"/>
                  </a:lnTo>
                  <a:cubicBezTo>
                    <a:pt x="1339425" y="2873551"/>
                    <a:pt x="1321834" y="2876540"/>
                    <a:pt x="1288026" y="2910348"/>
                  </a:cubicBezTo>
                  <a:cubicBezTo>
                    <a:pt x="1280697" y="2917677"/>
                    <a:pt x="1281471" y="2930013"/>
                    <a:pt x="1278194" y="2939845"/>
                  </a:cubicBezTo>
                  <a:lnTo>
                    <a:pt x="1258529" y="2969342"/>
                  </a:lnTo>
                  <a:lnTo>
                    <a:pt x="1219200" y="3028335"/>
                  </a:lnTo>
                  <a:cubicBezTo>
                    <a:pt x="1213451" y="3036958"/>
                    <a:pt x="1212645" y="3048000"/>
                    <a:pt x="1209368" y="3057832"/>
                  </a:cubicBezTo>
                  <a:lnTo>
                    <a:pt x="1199536" y="3087329"/>
                  </a:lnTo>
                  <a:lnTo>
                    <a:pt x="1140542" y="3264309"/>
                  </a:lnTo>
                  <a:cubicBezTo>
                    <a:pt x="1124210" y="3313303"/>
                    <a:pt x="1119296" y="3352457"/>
                    <a:pt x="1111046" y="3401961"/>
                  </a:cubicBezTo>
                  <a:lnTo>
                    <a:pt x="1101213" y="3431458"/>
                  </a:lnTo>
                  <a:lnTo>
                    <a:pt x="1071716" y="3519948"/>
                  </a:lnTo>
                  <a:cubicBezTo>
                    <a:pt x="1071716" y="3519948"/>
                    <a:pt x="1031199" y="3558157"/>
                    <a:pt x="1012723" y="3578942"/>
                  </a:cubicBezTo>
                  <a:cubicBezTo>
                    <a:pt x="1004872" y="3587774"/>
                    <a:pt x="999613" y="3598606"/>
                    <a:pt x="993058" y="3608438"/>
                  </a:cubicBezTo>
                  <a:cubicBezTo>
                    <a:pt x="983226" y="3614993"/>
                    <a:pt x="971918" y="3619747"/>
                    <a:pt x="963562" y="3628103"/>
                  </a:cubicBezTo>
                  <a:cubicBezTo>
                    <a:pt x="955206" y="3636459"/>
                    <a:pt x="950452" y="3647768"/>
                    <a:pt x="943897" y="3657600"/>
                  </a:cubicBezTo>
                  <a:cubicBezTo>
                    <a:pt x="934324" y="3671959"/>
                    <a:pt x="919896" y="3733940"/>
                    <a:pt x="914400" y="3755922"/>
                  </a:cubicBezTo>
                  <a:cubicBezTo>
                    <a:pt x="909372" y="3776031"/>
                    <a:pt x="899763" y="3794807"/>
                    <a:pt x="894736" y="3814916"/>
                  </a:cubicBezTo>
                  <a:cubicBezTo>
                    <a:pt x="889901" y="3834256"/>
                    <a:pt x="888814" y="3854361"/>
                    <a:pt x="884904" y="3873909"/>
                  </a:cubicBezTo>
                  <a:cubicBezTo>
                    <a:pt x="882254" y="3887160"/>
                    <a:pt x="878349" y="3900128"/>
                    <a:pt x="875071" y="3913238"/>
                  </a:cubicBezTo>
                  <a:cubicBezTo>
                    <a:pt x="872557" y="3923293"/>
                    <a:pt x="868516" y="3932903"/>
                    <a:pt x="865239" y="3942735"/>
                  </a:cubicBezTo>
                  <a:cubicBezTo>
                    <a:pt x="858684" y="3962400"/>
                    <a:pt x="851531" y="3981875"/>
                    <a:pt x="845575" y="4001729"/>
                  </a:cubicBezTo>
                  <a:cubicBezTo>
                    <a:pt x="841692" y="4014672"/>
                    <a:pt x="839020" y="4027948"/>
                    <a:pt x="835742" y="4041058"/>
                  </a:cubicBezTo>
                  <a:lnTo>
                    <a:pt x="822392" y="4081110"/>
                  </a:lnTo>
                  <a:lnTo>
                    <a:pt x="676753" y="3948605"/>
                  </a:lnTo>
                  <a:cubicBezTo>
                    <a:pt x="258620" y="3530027"/>
                    <a:pt x="0" y="2951767"/>
                    <a:pt x="0" y="2313039"/>
                  </a:cubicBezTo>
                  <a:cubicBezTo>
                    <a:pt x="0" y="1035583"/>
                    <a:pt x="1034482" y="0"/>
                    <a:pt x="2310581" y="0"/>
                  </a:cubicBezTo>
                  <a:close/>
                </a:path>
              </a:pathLst>
            </a:custGeom>
            <a:solidFill>
              <a:srgbClr val="F2630D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hu-HU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FEC8F26-8396-463B-6826-6B77FA2B2514}"/>
              </a:ext>
            </a:extLst>
          </p:cNvPr>
          <p:cNvSpPr txBox="1"/>
          <p:nvPr/>
        </p:nvSpPr>
        <p:spPr>
          <a:xfrm>
            <a:off x="602291" y="3662679"/>
            <a:ext cx="2428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232B51"/>
                </a:solidFill>
                <a:latin typeface="Campton semibold" panose="020B0004020102020203" pitchFamily="34" charset="0"/>
                <a:cs typeface="Arial" panose="020B0604020202020204" pitchFamily="34" charset="0"/>
              </a:rPr>
              <a:t>Nobel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4CDC52-196E-6E84-A9C2-09B24AAE4549}"/>
              </a:ext>
            </a:extLst>
          </p:cNvPr>
          <p:cNvSpPr txBox="1"/>
          <p:nvPr/>
        </p:nvSpPr>
        <p:spPr>
          <a:xfrm>
            <a:off x="1450290" y="5561341"/>
            <a:ext cx="622422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Két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péntek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délután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októberben</a:t>
            </a:r>
            <a:endParaRPr lang="en-US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Kétnapos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szakkör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őszi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szüneben</a:t>
            </a:r>
            <a:endParaRPr lang="en-US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(~80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alkalom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iskolai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csoportok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is)</a:t>
            </a:r>
            <a:endParaRPr kumimoji="0" lang="hu-H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8604878-76A2-5137-B033-B08440386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86" y="5711269"/>
            <a:ext cx="1923100" cy="430810"/>
          </a:xfrm>
          <a:prstGeom prst="rect">
            <a:avLst/>
          </a:prstGeom>
          <a:solidFill>
            <a:srgbClr val="071A5A">
              <a:alpha val="70000"/>
            </a:srgbClr>
          </a:solidFill>
        </p:spPr>
      </p:pic>
      <p:pic>
        <p:nvPicPr>
          <p:cNvPr id="16" name="Picture 8" descr="About us">
            <a:extLst>
              <a:ext uri="{FF2B5EF4-FFF2-40B4-BE49-F238E27FC236}">
                <a16:creationId xmlns:a16="http://schemas.microsoft.com/office/drawing/2014/main" id="{8A369B29-441C-BAFE-9791-B6BDDE546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69" y="6292007"/>
            <a:ext cx="1647192" cy="404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89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2EA92-5AE2-D912-251A-183DE4117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4120EA7-30FD-8AB6-16C8-0D59CE8C53B2}"/>
              </a:ext>
            </a:extLst>
          </p:cNvPr>
          <p:cNvSpPr/>
          <p:nvPr/>
        </p:nvSpPr>
        <p:spPr>
          <a:xfrm>
            <a:off x="-1" y="846764"/>
            <a:ext cx="3477125" cy="6011236"/>
          </a:xfrm>
          <a:prstGeom prst="rect">
            <a:avLst/>
          </a:prstGeom>
          <a:solidFill>
            <a:srgbClr val="232B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F9CB3E-159B-40F8-83CB-FA277B31BEEF}"/>
              </a:ext>
            </a:extLst>
          </p:cNvPr>
          <p:cNvGrpSpPr/>
          <p:nvPr/>
        </p:nvGrpSpPr>
        <p:grpSpPr>
          <a:xfrm>
            <a:off x="0" y="-2833"/>
            <a:ext cx="12192000" cy="6860833"/>
            <a:chOff x="0" y="-2833"/>
            <a:chExt cx="12192000" cy="686083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CED47D-AC04-A451-D3BD-658D34B9D95A}"/>
                </a:ext>
              </a:extLst>
            </p:cNvPr>
            <p:cNvSpPr/>
            <p:nvPr/>
          </p:nvSpPr>
          <p:spPr>
            <a:xfrm>
              <a:off x="2009553" y="1039520"/>
              <a:ext cx="10182447" cy="5818480"/>
            </a:xfrm>
            <a:custGeom>
              <a:avLst/>
              <a:gdLst>
                <a:gd name="connsiteX0" fmla="*/ 109395 w 6871548"/>
                <a:gd name="connsiteY0" fmla="*/ 0 h 5793460"/>
                <a:gd name="connsiteX1" fmla="*/ 6871548 w 6871548"/>
                <a:gd name="connsiteY1" fmla="*/ 0 h 5793460"/>
                <a:gd name="connsiteX2" fmla="*/ 6871548 w 6871548"/>
                <a:gd name="connsiteY2" fmla="*/ 5793460 h 5793460"/>
                <a:gd name="connsiteX3" fmla="*/ 0 w 6871548"/>
                <a:gd name="connsiteY3" fmla="*/ 5793460 h 5793460"/>
                <a:gd name="connsiteX4" fmla="*/ 44581 w 6871548"/>
                <a:gd name="connsiteY4" fmla="*/ 5650727 h 5793460"/>
                <a:gd name="connsiteX5" fmla="*/ 817321 w 6871548"/>
                <a:gd name="connsiteY5" fmla="*/ 3176638 h 5793460"/>
                <a:gd name="connsiteX6" fmla="*/ 817321 w 6871548"/>
                <a:gd name="connsiteY6" fmla="*/ 2266571 h 5793460"/>
                <a:gd name="connsiteX7" fmla="*/ 113006 w 6871548"/>
                <a:gd name="connsiteY7" fmla="*/ 11561 h 57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1548" h="5793460">
                  <a:moveTo>
                    <a:pt x="109395" y="0"/>
                  </a:moveTo>
                  <a:lnTo>
                    <a:pt x="6871548" y="0"/>
                  </a:lnTo>
                  <a:lnTo>
                    <a:pt x="6871548" y="5793460"/>
                  </a:lnTo>
                  <a:lnTo>
                    <a:pt x="0" y="5793460"/>
                  </a:lnTo>
                  <a:lnTo>
                    <a:pt x="44581" y="5650727"/>
                  </a:lnTo>
                  <a:cubicBezTo>
                    <a:pt x="241789" y="5019324"/>
                    <a:pt x="494214" y="4211129"/>
                    <a:pt x="817321" y="3176638"/>
                  </a:cubicBezTo>
                  <a:cubicBezTo>
                    <a:pt x="887657" y="2916619"/>
                    <a:pt x="887657" y="2526590"/>
                    <a:pt x="817321" y="2266571"/>
                  </a:cubicBezTo>
                  <a:cubicBezTo>
                    <a:pt x="817321" y="2266571"/>
                    <a:pt x="817321" y="2266571"/>
                    <a:pt x="113006" y="1156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1639B"/>
                </a:gs>
                <a:gs pos="100000">
                  <a:srgbClr val="293B5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88A1DE-3DF2-C77C-88EB-9517F063954E}"/>
                </a:ext>
              </a:extLst>
            </p:cNvPr>
            <p:cNvSpPr/>
            <p:nvPr/>
          </p:nvSpPr>
          <p:spPr>
            <a:xfrm>
              <a:off x="0" y="-2833"/>
              <a:ext cx="12192000" cy="1067375"/>
            </a:xfrm>
            <a:prstGeom prst="rect">
              <a:avLst/>
            </a:prstGeom>
            <a:solidFill>
              <a:srgbClr val="232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0745232-766E-E48F-CA49-99198D3A7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54144" y="45807"/>
              <a:ext cx="975227" cy="9641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FCCBBE6-6074-B05F-6BF6-7DB6C0869AB4}"/>
              </a:ext>
            </a:extLst>
          </p:cNvPr>
          <p:cNvSpPr/>
          <p:nvPr/>
        </p:nvSpPr>
        <p:spPr>
          <a:xfrm>
            <a:off x="119551" y="200433"/>
            <a:ext cx="9264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Nobel-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díjas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kísérletek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középiskolásoknak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EE90D6-7E8C-98E8-FA6A-F67C5553A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667" y="2255973"/>
            <a:ext cx="3220815" cy="24445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EFDC31-BA5F-DEBC-9DA8-5AD0236D028B}"/>
              </a:ext>
            </a:extLst>
          </p:cNvPr>
          <p:cNvSpPr/>
          <p:nvPr/>
        </p:nvSpPr>
        <p:spPr>
          <a:xfrm>
            <a:off x="0" y="-3183"/>
            <a:ext cx="12192000" cy="1067375"/>
          </a:xfrm>
          <a:prstGeom prst="rect">
            <a:avLst/>
          </a:prstGeom>
          <a:solidFill>
            <a:srgbClr val="8A23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FC7FAD-0187-EA52-3E67-EC7495743508}"/>
              </a:ext>
            </a:extLst>
          </p:cNvPr>
          <p:cNvSpPr/>
          <p:nvPr/>
        </p:nvSpPr>
        <p:spPr>
          <a:xfrm>
            <a:off x="119551" y="189923"/>
            <a:ext cx="5904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Science Campus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előadások</a:t>
            </a:r>
            <a:endParaRPr kumimoji="0" lang="hu-HU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02E99F-180B-2165-55A9-CF0A7DC91D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907" y="-239007"/>
            <a:ext cx="3136663" cy="1568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D41C16-83A5-E35C-FC5E-0911B995F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32" y="5748158"/>
            <a:ext cx="975227" cy="9641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09E723-7A99-1259-882D-23C06E53A461}"/>
              </a:ext>
            </a:extLst>
          </p:cNvPr>
          <p:cNvSpPr/>
          <p:nvPr/>
        </p:nvSpPr>
        <p:spPr>
          <a:xfrm>
            <a:off x="0" y="4886384"/>
            <a:ext cx="278634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luma.com/bme_sc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felvi.ttk.bme.hu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8F964E-3FD5-14D8-491B-C0D9CED82D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1121" y="3857473"/>
            <a:ext cx="2857500" cy="2857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855FB5-DD3C-05C0-A5A5-3AB1D0C437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7452" y="2568655"/>
            <a:ext cx="2785231" cy="27852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E84DA0-9BCA-721A-CEDA-CD5293BCF7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3784" y="1329325"/>
            <a:ext cx="2785231" cy="278523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8EB52EB-ACEC-4155-EAE7-354B0E30F292}"/>
              </a:ext>
            </a:extLst>
          </p:cNvPr>
          <p:cNvSpPr txBox="1"/>
          <p:nvPr/>
        </p:nvSpPr>
        <p:spPr>
          <a:xfrm>
            <a:off x="1450290" y="5561341"/>
            <a:ext cx="622422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Pénteki </a:t>
            </a:r>
            <a:r>
              <a:rPr lang="en-US" sz="2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napokon</a:t>
            </a:r>
            <a:r>
              <a:rPr lang="en-US" sz="2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16:00-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(~50-150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hu-H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13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6685</TotalTime>
  <Words>729</Words>
  <Application>Microsoft Office PowerPoint</Application>
  <PresentationFormat>Szélesvásznú</PresentationFormat>
  <Paragraphs>138</Paragraphs>
  <Slides>14</Slides>
  <Notes>13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Bálint Péter</dc:creator>
  <cp:lastModifiedBy>Dr. Halbritter András Ernő</cp:lastModifiedBy>
  <cp:revision>43</cp:revision>
  <dcterms:created xsi:type="dcterms:W3CDTF">2024-11-26T11:57:08Z</dcterms:created>
  <dcterms:modified xsi:type="dcterms:W3CDTF">2025-11-11T07:23:03Z</dcterms:modified>
</cp:coreProperties>
</file>